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3" r:id="rId8"/>
    <p:sldId id="264" r:id="rId9"/>
    <p:sldId id="265" r:id="rId10"/>
    <p:sldId id="267" r:id="rId11"/>
    <p:sldId id="268" r:id="rId12"/>
    <p:sldId id="266" r:id="rId13"/>
  </p:sldIdLst>
  <p:sldSz cx="215995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7" userDrawn="1">
          <p15:clr>
            <a:srgbClr val="A4A3A4"/>
          </p15:clr>
        </p15:guide>
        <p15:guide id="2" pos="68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845" y="1070"/>
      </p:cViewPr>
      <p:guideLst>
        <p:guide orient="horz" pos="2267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41" y="1178222"/>
            <a:ext cx="16199644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3781306"/>
            <a:ext cx="16199644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680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732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0" y="383297"/>
            <a:ext cx="4657398" cy="610108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7" y="383297"/>
            <a:ext cx="13702199" cy="610108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789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612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8" y="1794830"/>
            <a:ext cx="18629590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8" y="4817875"/>
            <a:ext cx="18629590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56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1916484"/>
            <a:ext cx="9179798" cy="45678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1916484"/>
            <a:ext cx="9179798" cy="45678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557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383297"/>
            <a:ext cx="18629590" cy="139153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1" y="1764832"/>
            <a:ext cx="9137611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1" y="2629749"/>
            <a:ext cx="9137611" cy="386796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0" y="1764832"/>
            <a:ext cx="9182611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0" y="2629749"/>
            <a:ext cx="9182611" cy="386796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998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08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8354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479954"/>
            <a:ext cx="6966408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1036569"/>
            <a:ext cx="1093476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2159794"/>
            <a:ext cx="6966408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111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479954"/>
            <a:ext cx="6966408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1036569"/>
            <a:ext cx="1093476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2159794"/>
            <a:ext cx="6966408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053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383297"/>
            <a:ext cx="18629590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1916484"/>
            <a:ext cx="18629590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6672697"/>
            <a:ext cx="485989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3E462-FD36-4C42-99C5-82B467E05D9A}" type="datetimeFigureOut">
              <a:rPr lang="ko-KR" altLang="en-US" smtClean="0"/>
              <a:t>2025-06-17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6672697"/>
            <a:ext cx="728984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6672697"/>
            <a:ext cx="485989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221D4-A626-4629-BB32-A8F9FE94F6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14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59937" rtl="0" eaLnBrk="1" latinLnBrk="1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1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1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1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7011EDC-EA6B-49A8-8344-D5D41A97B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7185" y="582358"/>
            <a:ext cx="5143122" cy="514312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12B3750-699F-498A-8066-FA8B1BD61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322" y="0"/>
            <a:ext cx="7200000" cy="7200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AD70BC7-61C1-4309-A81A-884B06E2BB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rgbClr val="FFC000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99" b="89844" l="9961" r="96191">
                        <a14:foregroundMark x1="92480" y1="28320" x2="88770" y2="39648"/>
                        <a14:foregroundMark x1="93743" y1="28447" x2="66955" y2="34188"/>
                        <a14:foregroundMark x1="93958" y1="27610" x2="58105" y2="34180"/>
                        <a14:foregroundMark x1="58105" y1="34180" x2="56737" y2="34688"/>
                        <a14:foregroundMark x1="70605" y1="30469" x2="94350" y2="26557"/>
                        <a14:foregroundMark x1="95117" y1="25879" x2="79980" y2="27539"/>
                        <a14:foregroundMark x1="85449" y1="26465" x2="93262" y2="25293"/>
                        <a14:foregroundMark x1="93262" y1="25293" x2="93991" y2="26751"/>
                        <a14:foregroundMark x1="84961" y1="42969" x2="83398" y2="47168"/>
                        <a14:foregroundMark x1="74609" y1="37500" x2="77930" y2="46387"/>
                        <a14:foregroundMark x1="77930" y1="46387" x2="72754" y2="39355"/>
                        <a14:foregroundMark x1="72754" y1="39355" x2="79688" y2="44238"/>
                        <a14:foregroundMark x1="79688" y1="44238" x2="75684" y2="52832"/>
                        <a14:foregroundMark x1="75684" y1="52832" x2="74805" y2="52832"/>
                        <a14:foregroundMark x1="74121" y1="36816" x2="78027" y2="40332"/>
                        <a14:foregroundMark x1="79688" y1="41699" x2="82910" y2="47754"/>
                        <a14:foregroundMark x1="79883" y1="37793" x2="79199" y2="53125"/>
                        <a14:foregroundMark x1="79883" y1="50000" x2="76660" y2="52832"/>
                        <a14:foregroundMark x1="73828" y1="52637" x2="73438" y2="51660"/>
                        <a14:foregroundMark x1="70215" y1="31250" x2="75098" y2="40625"/>
                        <a14:foregroundMark x1="68750" y1="35254" x2="78809" y2="45215"/>
                        <a14:foregroundMark x1="68983" y1="36700" x2="79395" y2="40820"/>
                        <a14:foregroundMark x1="74573" y1="47165" x2="73828" y2="53027"/>
                        <a14:foregroundMark x1="75293" y1="41504" x2="74626" y2="46748"/>
                        <a14:foregroundMark x1="73242" y1="52466" x2="73242" y2="55371"/>
                        <a14:foregroundMark x1="73242" y1="52012" x2="73242" y2="52370"/>
                        <a14:foregroundMark x1="73242" y1="40332" x2="73242" y2="43088"/>
                        <a14:foregroundMark x1="50195" y1="4199" x2="50195" y2="4199"/>
                        <a14:foregroundMark x1="79199" y1="53613" x2="74512" y2="56836"/>
                        <a14:foregroundMark x1="71109" y1="56089" x2="70703" y2="56543"/>
                        <a14:foregroundMark x1="73145" y1="53809" x2="71465" y2="55689"/>
                        <a14:foregroundMark x1="74512" y1="57422" x2="69415" y2="58425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7090" y2="50488"/>
                        <a14:backgroundMark x1="67090" y1="50488" x2="67282" y2="56926"/>
                        <a14:backgroundMark x1="54297" y1="46582" x2="62793" y2="56348"/>
                        <a14:backgroundMark x1="47949" y1="49609" x2="57324" y2="58398"/>
                        <a14:backgroundMark x1="68359" y1="48242" x2="67676" y2="44727"/>
                        <a14:backgroundMark x1="66602" y1="42676" x2="71166" y2="46914"/>
                        <a14:backgroundMark x1="70361" y1="39749" x2="55664" y2="44043"/>
                        <a14:backgroundMark x1="64453" y1="39551" x2="44238" y2="46777"/>
                        <a14:backgroundMark x1="68250" y1="38530" x2="53613" y2="41895"/>
                        <a14:backgroundMark x1="43815" y1="43000" x2="43555" y2="43066"/>
                        <a14:backgroundMark x1="65522" y1="37451" x2="61397" y2="38505"/>
                        <a14:backgroundMark x1="48379" y1="43106" x2="28320" y2="50977"/>
                        <a14:backgroundMark x1="44238" y1="43945" x2="26172" y2="53613"/>
                        <a14:backgroundMark x1="26172" y1="53613" x2="25977" y2="53809"/>
                        <a14:backgroundMark x1="29883" y1="54688" x2="51953" y2="58203"/>
                        <a14:backgroundMark x1="30859" y1="54395" x2="48730" y2="60742"/>
                        <a14:backgroundMark x1="57031" y1="46973" x2="67480" y2="41699"/>
                        <a14:backgroundMark x1="65159" y1="36238" x2="63370" y2="36732"/>
                        <a14:backgroundMark x1="60742" y1="60059" x2="29492" y2="62988"/>
                        <a14:backgroundMark x1="18848" y1="52832" x2="23633" y2="58496"/>
                        <a14:backgroundMark x1="23633" y1="58496" x2="30664" y2="62109"/>
                        <a14:backgroundMark x1="17871" y1="56934" x2="24316" y2="61816"/>
                        <a14:backgroundMark x1="24316" y1="61816" x2="39258" y2="65820"/>
                        <a14:backgroundMark x1="15625" y1="52344" x2="15039" y2="55176"/>
                        <a14:backgroundMark x1="14453" y1="53027" x2="19999" y2="50347"/>
                        <a14:backgroundMark x1="27157" y1="44319" x2="7520" y2="50781"/>
                        <a14:backgroundMark x1="18828" y1="50691" x2="20898" y2="61914"/>
                        <a14:backgroundMark x1="65937" y1="58424" x2="41699" y2="61133"/>
                        <a14:backgroundMark x1="74902" y1="57422" x2="74541" y2="57462"/>
                        <a14:backgroundMark x1="68209" y1="58887" x2="64258" y2="58887"/>
                        <a14:backgroundMark x1="67969" y1="60742" x2="39648" y2="63281"/>
                        <a14:backgroundMark x1="55859" y1="59961" x2="27832" y2="57910"/>
                        <a14:backgroundMark x1="43950" y1="43168" x2="31055" y2="47754"/>
                        <a14:backgroundMark x1="41113" y1="43359" x2="32910" y2="46582"/>
                        <a14:backgroundMark x1="29004" y1="47656" x2="14453" y2="50977"/>
                        <a14:backgroundMark x1="14453" y1="50977" x2="14355" y2="56348"/>
                        <a14:backgroundMark x1="28711" y1="47754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35254" y2="44824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35547" y1="43652" x2="21484" y2="47266"/>
                        <a14:backgroundMark x1="34277" y1="45703" x2="26074" y2="47266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</a14:backgroundRemoval>
                    </a14:imgEffect>
                  </a14:imgLayer>
                </a14:imgProps>
              </a:ext>
            </a:extLst>
          </a:blip>
          <a:srcRect l="6947" t="22279" r="2925" b="32659"/>
          <a:stretch/>
        </p:blipFill>
        <p:spPr>
          <a:xfrm flipH="1">
            <a:off x="218508" y="1696520"/>
            <a:ext cx="6360557" cy="318028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29399CC-6FC5-4084-90D3-6EED6CBC2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5399287" y="1028095"/>
            <a:ext cx="5143122" cy="514312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7191DF5-8250-4638-B46D-D2F18354D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41002" y="-4763105"/>
            <a:ext cx="5143122" cy="514312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5FE7D17-3DA9-4D86-9173-6A8A48332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0023978" y="-1764558"/>
            <a:ext cx="7935775" cy="793577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31850CB0-3947-4305-809A-64543C7BE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5190875" y="1028095"/>
            <a:ext cx="5143122" cy="5143122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97330787-0D10-4C31-9C0F-88F5CC3C245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99" b="89844" l="9961" r="96191">
                        <a14:foregroundMark x1="50195" y1="4199" x2="50195" y2="4199"/>
                        <a14:foregroundMark x1="41699" y1="44922" x2="43262" y2="52051"/>
                        <a14:foregroundMark x1="43262" y1="52051" x2="42480" y2="57813"/>
                        <a14:foregroundMark x1="40234" y1="48438" x2="35449" y2="60840"/>
                        <a14:foregroundMark x1="40527" y1="45605" x2="36035" y2="53027"/>
                        <a14:foregroundMark x1="36035" y1="53027" x2="36328" y2="60742"/>
                        <a14:foregroundMark x1="31934" y1="49707" x2="40234" y2="61133"/>
                        <a14:foregroundMark x1="43066" y1="56250" x2="35742" y2="64355"/>
                        <a14:foregroundMark x1="42285" y1="58789" x2="30762" y2="58691"/>
                        <a14:foregroundMark x1="35156" y1="62988" x2="29785" y2="57813"/>
                        <a14:foregroundMark x1="33496" y1="59961" x2="27051" y2="53125"/>
                        <a14:foregroundMark x1="27832" y1="54785" x2="29492" y2="59668"/>
                        <a14:foregroundMark x1="34180" y1="63574" x2="26660" y2="60547"/>
                        <a14:foregroundMark x1="25195" y1="58105" x2="23340" y2="60645"/>
                        <a14:foregroundMark x1="19238" y1="55957" x2="24609" y2="60547"/>
                        <a14:foregroundMark x1="24609" y1="60547" x2="23438" y2="60254"/>
                        <a14:foregroundMark x1="19922" y1="56348" x2="25391" y2="61426"/>
                        <a14:foregroundMark x1="37305" y1="49316" x2="22852" y2="55273"/>
                        <a14:foregroundMark x1="31250" y1="52637" x2="23145" y2="60742"/>
                        <a14:foregroundMark x1="41016" y1="56152" x2="45020" y2="59277"/>
                        <a14:foregroundMark x1="43848" y1="58496" x2="47461" y2="61230"/>
                        <a14:foregroundMark x1="47461" y1="60938" x2="34277" y2="61328"/>
                        <a14:foregroundMark x1="43750" y1="61816" x2="33984" y2="62598"/>
                        <a14:foregroundMark x1="33984" y1="62598" x2="25488" y2="62500"/>
                        <a14:foregroundMark x1="34570" y1="61523" x2="22363" y2="58203"/>
                        <a14:foregroundMark x1="21094" y1="55273" x2="14355" y2="55176"/>
                        <a14:foregroundMark x1="19531" y1="54492" x2="15430" y2="54492"/>
                        <a14:foregroundMark x1="21094" y1="53223" x2="14648" y2="52930"/>
                        <a14:foregroundMark x1="38965" y1="47266" x2="23828" y2="49512"/>
                        <a14:foregroundMark x1="48145" y1="60449" x2="51172" y2="61426"/>
                        <a14:foregroundMark x1="44531" y1="62793" x2="41504" y2="63965"/>
                        <a14:foregroundMark x1="44824" y1="63184" x2="46191" y2="62012"/>
                        <a14:foregroundMark x1="44141" y1="62695" x2="45215" y2="63379"/>
                        <a14:foregroundMark x1="44629" y1="57129" x2="46875" y2="59570"/>
                        <a14:foregroundMark x1="32617" y1="52832" x2="34668" y2="57227"/>
                        <a14:foregroundMark x1="31836" y1="54395" x2="32715" y2="56152"/>
                        <a14:foregroundMark x1="43945" y1="46973" x2="44141" y2="50391"/>
                        <a14:foregroundMark x1="43262" y1="46875" x2="39746" y2="44922"/>
                        <a14:foregroundMark x1="40918" y1="43652" x2="35742" y2="45313"/>
                        <a14:foregroundMark x1="37793" y1="44629" x2="30762" y2="47852"/>
                        <a14:foregroundMark x1="32910" y1="45996" x2="25586" y2="48438"/>
                        <a14:foregroundMark x1="23633" y1="49805" x2="23242" y2="52637"/>
                        <a14:foregroundMark x1="23047" y1="50098" x2="22168" y2="51563"/>
                        <a14:foregroundMark x1="20313" y1="60742" x2="21680" y2="62305"/>
                        <a14:foregroundMark x1="33301" y1="64160" x2="35742" y2="64453"/>
                        <a14:foregroundMark x1="35547" y1="64453" x2="32910" y2="64551"/>
                        <a14:foregroundMark x1="35352" y1="64551" x2="37012" y2="64551"/>
                        <a14:foregroundMark x1="23535" y1="49219" x2="14844" y2="50977"/>
                        <a14:foregroundMark x1="19922" y1="59766" x2="19922" y2="61816"/>
                        <a14:foregroundMark x1="20215" y1="58789" x2="22461" y2="60547"/>
                        <a14:foregroundMark x1="41406" y1="54785" x2="40137" y2="57813"/>
                        <a14:foregroundMark x1="38672" y1="55762" x2="40234" y2="58301"/>
                        <a14:foregroundMark x1="51855" y1="61426" x2="49219" y2="62988"/>
                        <a14:foregroundMark x1="14063" y1="52148" x2="16113" y2="57910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7090" y2="50488"/>
                        <a14:backgroundMark x1="67090" y1="50488" x2="67282" y2="56926"/>
                        <a14:backgroundMark x1="54297" y1="46582" x2="62793" y2="56348"/>
                        <a14:backgroundMark x1="47949" y1="49609" x2="57324" y2="58398"/>
                        <a14:backgroundMark x1="68359" y1="48242" x2="67676" y2="44727"/>
                        <a14:backgroundMark x1="66602" y1="42676" x2="71166" y2="46914"/>
                        <a14:backgroundMark x1="70361" y1="39749" x2="55664" y2="44043"/>
                        <a14:backgroundMark x1="64453" y1="39551" x2="44238" y2="46777"/>
                        <a14:backgroundMark x1="68250" y1="38530" x2="53613" y2="41895"/>
                        <a14:backgroundMark x1="43815" y1="43000" x2="43555" y2="43066"/>
                        <a14:backgroundMark x1="65522" y1="37451" x2="61397" y2="38505"/>
                        <a14:backgroundMark x1="48379" y1="43106" x2="43819" y2="44895"/>
                        <a14:backgroundMark x1="44238" y1="43945" x2="42894" y2="44664"/>
                        <a14:backgroundMark x1="47817" y1="57545" x2="51953" y2="58203"/>
                        <a14:backgroundMark x1="57031" y1="46973" x2="67480" y2="41699"/>
                        <a14:backgroundMark x1="65159" y1="36238" x2="63370" y2="36732"/>
                        <a14:backgroundMark x1="60742" y1="60059" x2="51574" y2="60918"/>
                        <a14:backgroundMark x1="37603" y1="65377" x2="39258" y2="65820"/>
                        <a14:backgroundMark x1="27157" y1="44319" x2="7520" y2="50781"/>
                        <a14:backgroundMark x1="65937" y1="58424" x2="52350" y2="59943"/>
                        <a14:backgroundMark x1="74902" y1="57422" x2="74541" y2="57462"/>
                        <a14:backgroundMark x1="68209" y1="58887" x2="64258" y2="58887"/>
                        <a14:backgroundMark x1="67969" y1="60742" x2="52531" y2="62126"/>
                        <a14:backgroundMark x1="55859" y1="59961" x2="48454" y2="59419"/>
                        <a14:backgroundMark x1="43950" y1="43168" x2="41285" y2="44116"/>
                        <a14:backgroundMark x1="41113" y1="43359" x2="40787" y2="43487"/>
                        <a14:backgroundMark x1="14788" y1="50901" x2="14453" y2="50977"/>
                        <a14:backgroundMark x1="14453" y1="50977" x2="14449" y2="51205"/>
                        <a14:backgroundMark x1="23006" y1="48341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40520" y2="43151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27846" y1="45631" x2="21484" y2="47266"/>
                        <a14:backgroundMark x1="34615" y1="43891" x2="31804" y2="44614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  <a14:backgroundMark x1="92871" y1="28809" x2="85059" y2="46973"/>
                        <a14:backgroundMark x1="89453" y1="28027" x2="73926" y2="43359"/>
                        <a14:backgroundMark x1="77930" y1="34961" x2="79883" y2="49902"/>
                        <a14:backgroundMark x1="86133" y1="42773" x2="74902" y2="57910"/>
                        <a14:backgroundMark x1="77930" y1="44043" x2="69043" y2="58984"/>
                        <a14:backgroundMark x1="77930" y1="46582" x2="72559" y2="59473"/>
                        <a14:backgroundMark x1="76074" y1="51074" x2="68555" y2="63184"/>
                        <a14:backgroundMark x1="86719" y1="42871" x2="71387" y2="44727"/>
                        <a14:backgroundMark x1="87012" y1="44531" x2="75684" y2="41113"/>
                        <a14:backgroundMark x1="88867" y1="37988" x2="72754" y2="40820"/>
                        <a14:backgroundMark x1="84863" y1="33984" x2="71875" y2="35742"/>
                        <a14:backgroundMark x1="87598" y1="32031" x2="82910" y2="39746"/>
                        <a14:backgroundMark x1="84766" y1="35645" x2="82520" y2="37793"/>
                        <a14:backgroundMark x1="91992" y1="27051" x2="63672" y2="31836"/>
                        <a14:backgroundMark x1="69434" y1="33594" x2="75293" y2="36523"/>
                        <a14:backgroundMark x1="66016" y1="33691" x2="59863" y2="32422"/>
                        <a14:backgroundMark x1="61328" y1="33008" x2="71387" y2="38477"/>
                        <a14:backgroundMark x1="71387" y1="38477" x2="71387" y2="38477"/>
                        <a14:backgroundMark x1="66992" y1="34277" x2="79004" y2="37988"/>
                        <a14:backgroundMark x1="64746" y1="32520" x2="74512" y2="37012"/>
                        <a14:backgroundMark x1="72754" y1="33203" x2="72949" y2="40527"/>
                        <a14:backgroundMark x1="76855" y1="33496" x2="70020" y2="39746"/>
                        <a14:backgroundMark x1="61621" y1="36328" x2="56445" y2="36328"/>
                        <a14:backgroundMark x1="60254" y1="33594" x2="67090" y2="33301"/>
                        <a14:backgroundMark x1="59180" y1="33887" x2="53125" y2="35059"/>
                        <a14:backgroundMark x1="64063" y1="33203" x2="51367" y2="33984"/>
                        <a14:backgroundMark x1="60156" y1="34570" x2="79297" y2="33984"/>
                        <a14:backgroundMark x1="79199" y1="33691" x2="93555" y2="31152"/>
                        <a14:backgroundMark x1="80957" y1="31250" x2="69238" y2="30566"/>
                        <a14:backgroundMark x1="81641" y1="30762" x2="86426" y2="30273"/>
                        <a14:backgroundMark x1="90527" y1="28906" x2="66992" y2="35156"/>
                        <a14:backgroundMark x1="89746" y1="25977" x2="94727" y2="29297"/>
                        <a14:backgroundMark x1="94141" y1="25488" x2="97363" y2="29980"/>
                        <a14:backgroundMark x1="94238" y1="25391" x2="95801" y2="25488"/>
                        <a14:backgroundMark x1="90820" y1="25781" x2="97754" y2="29492"/>
                        <a14:backgroundMark x1="93262" y1="24414" x2="93262" y2="33008"/>
                        <a14:backgroundMark x1="91699" y1="55469" x2="89063" y2="68457"/>
                        <a14:backgroundMark x1="89063" y1="68457" x2="67871" y2="79688"/>
                        <a14:backgroundMark x1="67871" y1="79688" x2="24902" y2="84473"/>
                        <a14:backgroundMark x1="24902" y1="84473" x2="17871" y2="82227"/>
                        <a14:backgroundMark x1="17871" y1="82227" x2="36719" y2="77441"/>
                        <a14:backgroundMark x1="36719" y1="77441" x2="59277" y2="78809"/>
                      </a14:backgroundRemoval>
                    </a14:imgEffect>
                  </a14:imgLayer>
                </a14:imgProps>
              </a:ext>
            </a:extLst>
          </a:blip>
          <a:srcRect l="6947" t="22279" r="2925" b="32659"/>
          <a:stretch/>
        </p:blipFill>
        <p:spPr>
          <a:xfrm flipH="1">
            <a:off x="15190875" y="3286660"/>
            <a:ext cx="4635320" cy="2317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45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35409218-4D4C-48D2-8F94-A33BC8D29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1992">
                        <a14:foregroundMark x1="21153" y1="55087" x2="21804" y2="55369"/>
                        <a14:foregroundMark x1="15723" y1="52734" x2="19668" y2="54443"/>
                        <a14:foregroundMark x1="33594" y1="56348" x2="32422" y2="56348"/>
                        <a14:foregroundMark x1="22168" y1="54980" x2="24609" y2="55566"/>
                        <a14:foregroundMark x1="76367" y1="52734" x2="82617" y2="51270"/>
                        <a14:backgroundMark x1="45508" y1="64844" x2="53613" y2="78125"/>
                        <a14:backgroundMark x1="8984" y1="34082" x2="10059" y2="39551"/>
                        <a14:backgroundMark x1="10059" y1="39551" x2="13770" y2="46777"/>
                        <a14:backgroundMark x1="13770" y1="46777" x2="50977" y2="50293"/>
                        <a14:backgroundMark x1="50977" y1="50293" x2="87109" y2="44434"/>
                        <a14:backgroundMark x1="87109" y1="44434" x2="80664" y2="40430"/>
                        <a14:backgroundMark x1="80664" y1="40430" x2="8203" y2="33203"/>
                        <a14:backgroundMark x1="8203" y1="33203" x2="8594" y2="33691"/>
                        <a14:backgroundMark x1="12988" y1="31738" x2="48340" y2="32324"/>
                        <a14:backgroundMark x1="48340" y1="32324" x2="53223" y2="33594"/>
                        <a14:backgroundMark x1="15820" y1="38184" x2="51660" y2="43652"/>
                        <a14:backgroundMark x1="9570" y1="31738" x2="14160" y2="29980"/>
                        <a14:backgroundMark x1="14160" y1="29980" x2="26758" y2="29492"/>
                        <a14:backgroundMark x1="26758" y1="29492" x2="27441" y2="29688"/>
                        <a14:backgroundMark x1="12891" y1="29590" x2="8887" y2="32227"/>
                        <a14:backgroundMark x1="7617" y1="39648" x2="18262" y2="48926"/>
                        <a14:backgroundMark x1="18262" y1="48926" x2="26367" y2="53125"/>
                        <a14:backgroundMark x1="26367" y1="53125" x2="76855" y2="48730"/>
                        <a14:backgroundMark x1="55566" y1="53809" x2="76563" y2="50195"/>
                        <a14:backgroundMark x1="76563" y1="50195" x2="87012" y2="44727"/>
                        <a14:backgroundMark x1="80469" y1="50195" x2="82934" y2="48945"/>
                        <a14:backgroundMark x1="87207" y1="46777" x2="91602" y2="42090"/>
                        <a14:backgroundMark x1="91602" y1="42090" x2="91699" y2="41602"/>
                        <a14:backgroundMark x1="92383" y1="43359" x2="89355" y2="45801"/>
                        <a14:backgroundMark x1="31348" y1="52539" x2="55957" y2="51074"/>
                        <a14:backgroundMark x1="64258" y1="52832" x2="33496" y2="54980"/>
                        <a14:backgroundMark x1="79004" y1="50586" x2="55176" y2="53613"/>
                        <a14:backgroundMark x1="8789" y1="42871" x2="23828" y2="53125"/>
                        <a14:backgroundMark x1="23828" y1="53125" x2="30859" y2="53125"/>
                        <a14:backgroundMark x1="20476" y1="52634" x2="30957" y2="54395"/>
                        <a14:backgroundMark x1="57910" y1="53906" x2="81152" y2="49902"/>
                        <a14:backgroundMark x1="63574" y1="53320" x2="77240" y2="51163"/>
                        <a14:backgroundMark x1="10156" y1="45117" x2="18652" y2="49805"/>
                        <a14:backgroundMark x1="18652" y1="49805" x2="11719" y2="46387"/>
                        <a14:backgroundMark x1="11719" y1="46387" x2="10938" y2="45605"/>
                        <a14:backgroundMark x1="12695" y1="48047" x2="20605" y2="52051"/>
                        <a14:backgroundMark x1="20605" y1="52051" x2="27930" y2="52637"/>
                        <a14:backgroundMark x1="18066" y1="51074" x2="23242" y2="53809"/>
                        <a14:backgroundMark x1="21094" y1="53223" x2="29590" y2="54297"/>
                        <a14:backgroundMark x1="23561" y1="53354" x2="30273" y2="53223"/>
                        <a14:backgroundMark x1="20313" y1="53418" x2="23384" y2="53358"/>
                        <a14:backgroundMark x1="25100" y1="54911" x2="38965" y2="54102"/>
                        <a14:backgroundMark x1="33185" y1="55705" x2="34375" y2="55859"/>
                        <a14:backgroundMark x1="25272" y1="54682" x2="31908" y2="55540"/>
                        <a14:backgroundMark x1="25604" y1="54239" x2="45703" y2="55176"/>
                        <a14:backgroundMark x1="32566" y1="54732" x2="53223" y2="53320"/>
                        <a14:backgroundMark x1="26074" y1="55176" x2="31443" y2="54809"/>
                        <a14:backgroundMark x1="37598" y1="55469" x2="68848" y2="50391"/>
                        <a14:backgroundMark x1="32817" y1="55126" x2="60938" y2="53223"/>
                        <a14:backgroundMark x1="29199" y1="55371" x2="31693" y2="55202"/>
                        <a14:backgroundMark x1="82520" y1="48730" x2="90137" y2="46191"/>
                        <a14:backgroundMark x1="91309" y1="47363" x2="80566" y2="536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3619" b="34569"/>
          <a:stretch/>
        </p:blipFill>
        <p:spPr bwMode="auto">
          <a:xfrm rot="20972744" flipH="1">
            <a:off x="37449" y="3732258"/>
            <a:ext cx="5707678" cy="934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64424A0A-5C94-446D-97D8-FEB5F5D1B5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1992">
                        <a14:foregroundMark x1="21153" y1="55087" x2="21804" y2="55369"/>
                        <a14:foregroundMark x1="15723" y1="52734" x2="19668" y2="54443"/>
                        <a14:foregroundMark x1="33594" y1="56348" x2="32422" y2="56348"/>
                        <a14:foregroundMark x1="22168" y1="54980" x2="24609" y2="55566"/>
                        <a14:foregroundMark x1="76367" y1="52734" x2="82617" y2="51270"/>
                        <a14:backgroundMark x1="45508" y1="64844" x2="53613" y2="78125"/>
                        <a14:backgroundMark x1="8984" y1="34082" x2="10059" y2="39551"/>
                        <a14:backgroundMark x1="10059" y1="39551" x2="13770" y2="46777"/>
                        <a14:backgroundMark x1="13770" y1="46777" x2="50977" y2="50293"/>
                        <a14:backgroundMark x1="50977" y1="50293" x2="87109" y2="44434"/>
                        <a14:backgroundMark x1="87109" y1="44434" x2="80664" y2="40430"/>
                        <a14:backgroundMark x1="80664" y1="40430" x2="8203" y2="33203"/>
                        <a14:backgroundMark x1="8203" y1="33203" x2="8594" y2="33691"/>
                        <a14:backgroundMark x1="12988" y1="31738" x2="48340" y2="32324"/>
                        <a14:backgroundMark x1="48340" y1="32324" x2="53223" y2="33594"/>
                        <a14:backgroundMark x1="15820" y1="38184" x2="51660" y2="43652"/>
                        <a14:backgroundMark x1="9570" y1="31738" x2="14160" y2="29980"/>
                        <a14:backgroundMark x1="14160" y1="29980" x2="26758" y2="29492"/>
                        <a14:backgroundMark x1="26758" y1="29492" x2="27441" y2="29688"/>
                        <a14:backgroundMark x1="12891" y1="29590" x2="8887" y2="32227"/>
                        <a14:backgroundMark x1="7617" y1="39648" x2="18262" y2="48926"/>
                        <a14:backgroundMark x1="18262" y1="48926" x2="26367" y2="53125"/>
                        <a14:backgroundMark x1="26367" y1="53125" x2="76855" y2="48730"/>
                        <a14:backgroundMark x1="55566" y1="53809" x2="76563" y2="50195"/>
                        <a14:backgroundMark x1="76563" y1="50195" x2="87012" y2="44727"/>
                        <a14:backgroundMark x1="80469" y1="50195" x2="82934" y2="48945"/>
                        <a14:backgroundMark x1="87207" y1="46777" x2="91602" y2="42090"/>
                        <a14:backgroundMark x1="91602" y1="42090" x2="91699" y2="41602"/>
                        <a14:backgroundMark x1="92383" y1="43359" x2="89355" y2="45801"/>
                        <a14:backgroundMark x1="31348" y1="52539" x2="55957" y2="51074"/>
                        <a14:backgroundMark x1="64258" y1="52832" x2="33496" y2="54980"/>
                        <a14:backgroundMark x1="79004" y1="50586" x2="55176" y2="53613"/>
                        <a14:backgroundMark x1="8789" y1="42871" x2="23828" y2="53125"/>
                        <a14:backgroundMark x1="23828" y1="53125" x2="30859" y2="53125"/>
                        <a14:backgroundMark x1="20476" y1="52634" x2="30957" y2="54395"/>
                        <a14:backgroundMark x1="57910" y1="53906" x2="81152" y2="49902"/>
                        <a14:backgroundMark x1="63574" y1="53320" x2="77240" y2="51163"/>
                        <a14:backgroundMark x1="10156" y1="45117" x2="18652" y2="49805"/>
                        <a14:backgroundMark x1="18652" y1="49805" x2="11719" y2="46387"/>
                        <a14:backgroundMark x1="11719" y1="46387" x2="10938" y2="45605"/>
                        <a14:backgroundMark x1="12695" y1="48047" x2="20605" y2="52051"/>
                        <a14:backgroundMark x1="20605" y1="52051" x2="27930" y2="52637"/>
                        <a14:backgroundMark x1="18066" y1="51074" x2="23242" y2="53809"/>
                        <a14:backgroundMark x1="21094" y1="53223" x2="29590" y2="54297"/>
                        <a14:backgroundMark x1="23561" y1="53354" x2="30273" y2="53223"/>
                        <a14:backgroundMark x1="20313" y1="53418" x2="23384" y2="53358"/>
                        <a14:backgroundMark x1="25100" y1="54911" x2="38965" y2="54102"/>
                        <a14:backgroundMark x1="33185" y1="55705" x2="34375" y2="55859"/>
                        <a14:backgroundMark x1="25272" y1="54682" x2="31908" y2="55540"/>
                        <a14:backgroundMark x1="25604" y1="54239" x2="45703" y2="55176"/>
                        <a14:backgroundMark x1="32566" y1="54732" x2="53223" y2="53320"/>
                        <a14:backgroundMark x1="26074" y1="55176" x2="31443" y2="54809"/>
                        <a14:backgroundMark x1="37598" y1="55469" x2="68848" y2="50391"/>
                        <a14:backgroundMark x1="32817" y1="55126" x2="60938" y2="53223"/>
                        <a14:backgroundMark x1="29199" y1="55371" x2="31693" y2="55202"/>
                        <a14:backgroundMark x1="82520" y1="48730" x2="90137" y2="46191"/>
                        <a14:backgroundMark x1="91309" y1="47363" x2="80566" y2="536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3619" b="34569"/>
          <a:stretch/>
        </p:blipFill>
        <p:spPr bwMode="auto">
          <a:xfrm rot="20972744" flipH="1">
            <a:off x="11602603" y="3732258"/>
            <a:ext cx="5707678" cy="934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5327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>
            <a:extLst>
              <a:ext uri="{FF2B5EF4-FFF2-40B4-BE49-F238E27FC236}">
                <a16:creationId xmlns:a16="http://schemas.microsoft.com/office/drawing/2014/main" id="{AEB0CDDC-FC6B-450C-825E-47444139CF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10938" y1="29883" x2="6348" y2="34766"/>
                        <a14:foregroundMark x1="6348" y1="34766" x2="9375" y2="41309"/>
                        <a14:foregroundMark x1="9375" y1="41309" x2="11816" y2="44043"/>
                        <a14:foregroundMark x1="8203" y1="30078" x2="7031" y2="38965"/>
                        <a14:foregroundMark x1="7031" y1="38965" x2="7031" y2="38965"/>
                        <a14:foregroundMark x1="91797" y1="42480" x2="86426" y2="44629"/>
                        <a14:foregroundMark x1="82856" y1="48781" x2="83691" y2="48633"/>
                        <a14:foregroundMark x1="21229" y1="53554" x2="39844" y2="54688"/>
                        <a14:foregroundMark x1="54395" y1="54102" x2="76351" y2="50855"/>
                        <a14:foregroundMark x1="80468" y1="50098" x2="84375" y2="48926"/>
                        <a14:foregroundMark x1="92090" y1="41797" x2="94629" y2="42090"/>
                        <a14:foregroundMark x1="20581" y1="53061" x2="50195" y2="55762"/>
                        <a14:foregroundMark x1="50195" y1="55762" x2="59863" y2="54590"/>
                        <a14:foregroundMark x1="74707" y1="52246" x2="81148" y2="50655"/>
                        <a14:backgroundMark x1="41699" y1="71289" x2="72461" y2="76465"/>
                        <a14:backgroundMark x1="52888" y1="57095" x2="56348" y2="57422"/>
                        <a14:backgroundMark x1="56348" y1="57422" x2="71484" y2="54785"/>
                        <a14:backgroundMark x1="71484" y1="54785" x2="79688" y2="52051"/>
                        <a14:backgroundMark x1="74165" y1="53229" x2="33887" y2="61816"/>
                        <a14:backgroundMark x1="33887" y1="61816" x2="21582" y2="59180"/>
                        <a14:backgroundMark x1="75477" y1="53626" x2="67383" y2="60645"/>
                        <a14:backgroundMark x1="82693" y1="50766" x2="84082" y2="50488"/>
                        <a14:backgroundMark x1="17871" y1="54199" x2="22754" y2="56445"/>
                        <a14:backgroundMark x1="80371" y1="52148" x2="83301" y2="51074"/>
                        <a14:backgroundMark x1="19531" y1="56641" x2="13770" y2="52246"/>
                        <a14:backgroundMark x1="13770" y1="52246" x2="20020" y2="54980"/>
                        <a14:backgroundMark x1="13379" y1="51074" x2="15723" y2="53711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323" b="34866"/>
          <a:stretch/>
        </p:blipFill>
        <p:spPr bwMode="auto">
          <a:xfrm rot="20972744" flipH="1">
            <a:off x="78519" y="1983670"/>
            <a:ext cx="4171508" cy="124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39C2A09A-3099-4C66-BCDE-0FE31C44A2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10938" y1="29883" x2="6348" y2="34766"/>
                        <a14:foregroundMark x1="6348" y1="34766" x2="9375" y2="41309"/>
                        <a14:foregroundMark x1="9375" y1="41309" x2="11816" y2="44043"/>
                        <a14:foregroundMark x1="8203" y1="30078" x2="7031" y2="38965"/>
                        <a14:foregroundMark x1="7031" y1="38965" x2="7031" y2="38965"/>
                        <a14:foregroundMark x1="91797" y1="42480" x2="86426" y2="44629"/>
                        <a14:foregroundMark x1="82856" y1="48781" x2="83691" y2="48633"/>
                        <a14:foregroundMark x1="21229" y1="53554" x2="39844" y2="54688"/>
                        <a14:foregroundMark x1="54395" y1="54102" x2="76351" y2="50855"/>
                        <a14:foregroundMark x1="80468" y1="50098" x2="84375" y2="48926"/>
                        <a14:foregroundMark x1="92090" y1="41797" x2="94629" y2="42090"/>
                        <a14:foregroundMark x1="20581" y1="53061" x2="50195" y2="55762"/>
                        <a14:foregroundMark x1="50195" y1="55762" x2="59863" y2="54590"/>
                        <a14:foregroundMark x1="74707" y1="52246" x2="81148" y2="50655"/>
                        <a14:backgroundMark x1="41699" y1="71289" x2="72461" y2="76465"/>
                        <a14:backgroundMark x1="52888" y1="57095" x2="56348" y2="57422"/>
                        <a14:backgroundMark x1="56348" y1="57422" x2="71484" y2="54785"/>
                        <a14:backgroundMark x1="71484" y1="54785" x2="79688" y2="52051"/>
                        <a14:backgroundMark x1="74165" y1="53229" x2="33887" y2="61816"/>
                        <a14:backgroundMark x1="33887" y1="61816" x2="21582" y2="59180"/>
                        <a14:backgroundMark x1="75477" y1="53626" x2="67383" y2="60645"/>
                        <a14:backgroundMark x1="82693" y1="50766" x2="84082" y2="50488"/>
                        <a14:backgroundMark x1="17871" y1="54199" x2="22754" y2="56445"/>
                        <a14:backgroundMark x1="80371" y1="52148" x2="83301" y2="51074"/>
                        <a14:backgroundMark x1="19531" y1="56641" x2="13770" y2="52246"/>
                        <a14:backgroundMark x1="13770" y1="52246" x2="20020" y2="54980"/>
                        <a14:backgroundMark x1="13379" y1="51074" x2="15723" y2="53711"/>
                      </a14:backgroundRemoval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323" b="34866"/>
          <a:stretch/>
        </p:blipFill>
        <p:spPr bwMode="auto">
          <a:xfrm rot="20972744" flipH="1">
            <a:off x="4407065" y="1983669"/>
            <a:ext cx="4171508" cy="124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5094C3EE-0526-444F-961B-AC61C0A1F1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10938" y1="29883" x2="6348" y2="34766"/>
                        <a14:foregroundMark x1="6348" y1="34766" x2="9375" y2="41309"/>
                        <a14:foregroundMark x1="9375" y1="41309" x2="11816" y2="44043"/>
                        <a14:foregroundMark x1="8203" y1="30078" x2="7031" y2="38965"/>
                        <a14:foregroundMark x1="7031" y1="38965" x2="7031" y2="38965"/>
                        <a14:foregroundMark x1="91797" y1="42480" x2="86426" y2="44629"/>
                        <a14:foregroundMark x1="82856" y1="48781" x2="83691" y2="48633"/>
                        <a14:foregroundMark x1="21229" y1="53554" x2="39844" y2="54688"/>
                        <a14:foregroundMark x1="54395" y1="54102" x2="76351" y2="50855"/>
                        <a14:foregroundMark x1="80468" y1="50098" x2="84375" y2="48926"/>
                        <a14:foregroundMark x1="92090" y1="41797" x2="94629" y2="42090"/>
                        <a14:foregroundMark x1="20581" y1="53061" x2="50195" y2="55762"/>
                        <a14:foregroundMark x1="50195" y1="55762" x2="59863" y2="54590"/>
                        <a14:foregroundMark x1="74707" y1="52246" x2="81148" y2="50655"/>
                        <a14:backgroundMark x1="41699" y1="71289" x2="72461" y2="76465"/>
                        <a14:backgroundMark x1="52888" y1="57095" x2="56348" y2="57422"/>
                        <a14:backgroundMark x1="56348" y1="57422" x2="71484" y2="54785"/>
                        <a14:backgroundMark x1="71484" y1="54785" x2="79688" y2="52051"/>
                        <a14:backgroundMark x1="74165" y1="53229" x2="33887" y2="61816"/>
                        <a14:backgroundMark x1="33887" y1="61816" x2="21582" y2="59180"/>
                        <a14:backgroundMark x1="75477" y1="53626" x2="67383" y2="60645"/>
                        <a14:backgroundMark x1="82693" y1="50766" x2="84082" y2="50488"/>
                        <a14:backgroundMark x1="17871" y1="54199" x2="22754" y2="56445"/>
                        <a14:backgroundMark x1="80371" y1="52148" x2="83301" y2="51074"/>
                        <a14:backgroundMark x1="19531" y1="56641" x2="13770" y2="52246"/>
                        <a14:backgroundMark x1="13770" y1="52246" x2="20020" y2="54980"/>
                        <a14:backgroundMark x1="13379" y1="51074" x2="15723" y2="53711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323" b="34866"/>
          <a:stretch/>
        </p:blipFill>
        <p:spPr bwMode="auto">
          <a:xfrm rot="20972744" flipH="1">
            <a:off x="8735613" y="1983669"/>
            <a:ext cx="4171508" cy="124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350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498B1BE4-A6DE-4B1B-9EF9-32E72C2698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4" r="12738"/>
          <a:stretch/>
        </p:blipFill>
        <p:spPr bwMode="auto">
          <a:xfrm>
            <a:off x="0" y="0"/>
            <a:ext cx="5322278" cy="7199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ED6E4CD9-ED55-4A19-BF7F-70975A989F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34" r="12738"/>
          <a:stretch/>
        </p:blipFill>
        <p:spPr bwMode="auto">
          <a:xfrm>
            <a:off x="5322278" y="0"/>
            <a:ext cx="5322278" cy="7199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8727C0A6-24D8-426F-BA03-EDFF4EAAFC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34" r="12738"/>
          <a:stretch/>
        </p:blipFill>
        <p:spPr bwMode="auto">
          <a:xfrm>
            <a:off x="10644556" y="0"/>
            <a:ext cx="5322278" cy="7199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0339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029399CC-6FC5-4084-90D3-6EED6CBC2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-1800658"/>
            <a:ext cx="10799602" cy="1079960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8F73B11-BFE4-44BD-A1DC-BC97B80B0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9602" y="-1779174"/>
            <a:ext cx="10799602" cy="1079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18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0" b="-10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D5834A60-C3C2-45CB-A9F2-3F52ADA8D2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rgbClr val="FFC000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99" b="89844" l="9961" r="96191">
                        <a14:foregroundMark x1="92480" y1="28320" x2="88770" y2="39648"/>
                        <a14:foregroundMark x1="93743" y1="28447" x2="66955" y2="34188"/>
                        <a14:foregroundMark x1="93958" y1="27610" x2="58105" y2="34180"/>
                        <a14:foregroundMark x1="58105" y1="34180" x2="56737" y2="34688"/>
                        <a14:foregroundMark x1="70605" y1="30469" x2="94350" y2="26557"/>
                        <a14:foregroundMark x1="95117" y1="25879" x2="79980" y2="27539"/>
                        <a14:foregroundMark x1="85449" y1="26465" x2="93262" y2="25293"/>
                        <a14:foregroundMark x1="93262" y1="25293" x2="93991" y2="26751"/>
                        <a14:foregroundMark x1="84961" y1="42969" x2="83398" y2="47168"/>
                        <a14:foregroundMark x1="74609" y1="37500" x2="77930" y2="46387"/>
                        <a14:foregroundMark x1="77930" y1="46387" x2="72754" y2="39355"/>
                        <a14:foregroundMark x1="72754" y1="39355" x2="79688" y2="44238"/>
                        <a14:foregroundMark x1="79688" y1="44238" x2="75684" y2="52832"/>
                        <a14:foregroundMark x1="75684" y1="52832" x2="74805" y2="52832"/>
                        <a14:foregroundMark x1="74121" y1="36816" x2="78027" y2="40332"/>
                        <a14:foregroundMark x1="79688" y1="41699" x2="82910" y2="47754"/>
                        <a14:foregroundMark x1="79883" y1="37793" x2="79199" y2="53125"/>
                        <a14:foregroundMark x1="79883" y1="50000" x2="76660" y2="52832"/>
                        <a14:foregroundMark x1="73828" y1="52637" x2="73438" y2="51660"/>
                        <a14:foregroundMark x1="70215" y1="31250" x2="75098" y2="40625"/>
                        <a14:foregroundMark x1="68750" y1="35254" x2="78809" y2="45215"/>
                        <a14:foregroundMark x1="68983" y1="36700" x2="79395" y2="40820"/>
                        <a14:foregroundMark x1="74573" y1="47165" x2="73828" y2="53027"/>
                        <a14:foregroundMark x1="75293" y1="41504" x2="74626" y2="46748"/>
                        <a14:foregroundMark x1="73242" y1="52466" x2="73242" y2="55371"/>
                        <a14:foregroundMark x1="73242" y1="52012" x2="73242" y2="52370"/>
                        <a14:foregroundMark x1="73242" y1="40332" x2="73242" y2="43088"/>
                        <a14:foregroundMark x1="50195" y1="4199" x2="50195" y2="4199"/>
                        <a14:foregroundMark x1="79199" y1="53613" x2="74512" y2="56836"/>
                        <a14:foregroundMark x1="71109" y1="56089" x2="70703" y2="56543"/>
                        <a14:foregroundMark x1="73145" y1="53809" x2="71465" y2="55689"/>
                        <a14:foregroundMark x1="74512" y1="57422" x2="69415" y2="58425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7090" y2="50488"/>
                        <a14:backgroundMark x1="67090" y1="50488" x2="67282" y2="56926"/>
                        <a14:backgroundMark x1="54297" y1="46582" x2="62793" y2="56348"/>
                        <a14:backgroundMark x1="47949" y1="49609" x2="57324" y2="58398"/>
                        <a14:backgroundMark x1="68359" y1="48242" x2="67676" y2="44727"/>
                        <a14:backgroundMark x1="66602" y1="42676" x2="71166" y2="46914"/>
                        <a14:backgroundMark x1="70361" y1="39749" x2="55664" y2="44043"/>
                        <a14:backgroundMark x1="64453" y1="39551" x2="44238" y2="46777"/>
                        <a14:backgroundMark x1="68250" y1="38530" x2="53613" y2="41895"/>
                        <a14:backgroundMark x1="43815" y1="43000" x2="43555" y2="43066"/>
                        <a14:backgroundMark x1="65522" y1="37451" x2="61397" y2="38505"/>
                        <a14:backgroundMark x1="48379" y1="43106" x2="28320" y2="50977"/>
                        <a14:backgroundMark x1="44238" y1="43945" x2="26172" y2="53613"/>
                        <a14:backgroundMark x1="26172" y1="53613" x2="25977" y2="53809"/>
                        <a14:backgroundMark x1="29883" y1="54688" x2="51953" y2="58203"/>
                        <a14:backgroundMark x1="30859" y1="54395" x2="48730" y2="60742"/>
                        <a14:backgroundMark x1="57031" y1="46973" x2="67480" y2="41699"/>
                        <a14:backgroundMark x1="65159" y1="36238" x2="63370" y2="36732"/>
                        <a14:backgroundMark x1="60742" y1="60059" x2="29492" y2="62988"/>
                        <a14:backgroundMark x1="18848" y1="52832" x2="23633" y2="58496"/>
                        <a14:backgroundMark x1="23633" y1="58496" x2="30664" y2="62109"/>
                        <a14:backgroundMark x1="17871" y1="56934" x2="24316" y2="61816"/>
                        <a14:backgroundMark x1="24316" y1="61816" x2="39258" y2="65820"/>
                        <a14:backgroundMark x1="15625" y1="52344" x2="15039" y2="55176"/>
                        <a14:backgroundMark x1="14453" y1="53027" x2="19999" y2="50347"/>
                        <a14:backgroundMark x1="27157" y1="44319" x2="7520" y2="50781"/>
                        <a14:backgroundMark x1="18828" y1="50691" x2="20898" y2="61914"/>
                        <a14:backgroundMark x1="65937" y1="58424" x2="41699" y2="61133"/>
                        <a14:backgroundMark x1="74902" y1="57422" x2="74541" y2="57462"/>
                        <a14:backgroundMark x1="68209" y1="58887" x2="64258" y2="58887"/>
                        <a14:backgroundMark x1="67969" y1="60742" x2="39648" y2="63281"/>
                        <a14:backgroundMark x1="55859" y1="59961" x2="27832" y2="57910"/>
                        <a14:backgroundMark x1="43950" y1="43168" x2="31055" y2="47754"/>
                        <a14:backgroundMark x1="41113" y1="43359" x2="32910" y2="46582"/>
                        <a14:backgroundMark x1="29004" y1="47656" x2="14453" y2="50977"/>
                        <a14:backgroundMark x1="14453" y1="50977" x2="14355" y2="56348"/>
                        <a14:backgroundMark x1="28711" y1="47754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35254" y2="44824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35547" y1="43652" x2="21484" y2="47266"/>
                        <a14:backgroundMark x1="34277" y1="45703" x2="26074" y2="47266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</a14:backgroundRemoval>
                    </a14:imgEffect>
                  </a14:imgLayer>
                </a14:imgProps>
              </a:ext>
            </a:extLst>
          </a:blip>
          <a:srcRect l="48461" t="21843" r="1557" b="34491"/>
          <a:stretch/>
        </p:blipFill>
        <p:spPr>
          <a:xfrm flipH="1">
            <a:off x="0" y="0"/>
            <a:ext cx="3992880" cy="348848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D0588274-7E8F-47F2-BC4C-60EB4C4D4C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rgbClr val="FFC000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99" b="89844" l="9961" r="96191">
                        <a14:foregroundMark x1="92480" y1="28320" x2="88770" y2="39648"/>
                        <a14:foregroundMark x1="93743" y1="28447" x2="66955" y2="34188"/>
                        <a14:foregroundMark x1="93958" y1="27610" x2="58105" y2="34180"/>
                        <a14:foregroundMark x1="58105" y1="34180" x2="56737" y2="34688"/>
                        <a14:foregroundMark x1="70605" y1="30469" x2="94350" y2="26557"/>
                        <a14:foregroundMark x1="95117" y1="25879" x2="79980" y2="27539"/>
                        <a14:foregroundMark x1="85449" y1="26465" x2="93262" y2="25293"/>
                        <a14:foregroundMark x1="93262" y1="25293" x2="93991" y2="26751"/>
                        <a14:foregroundMark x1="84961" y1="42969" x2="83398" y2="47168"/>
                        <a14:foregroundMark x1="74609" y1="37500" x2="77930" y2="46387"/>
                        <a14:foregroundMark x1="77930" y1="46387" x2="72754" y2="39355"/>
                        <a14:foregroundMark x1="72754" y1="39355" x2="79688" y2="44238"/>
                        <a14:foregroundMark x1="79688" y1="44238" x2="75684" y2="52832"/>
                        <a14:foregroundMark x1="75684" y1="52832" x2="74805" y2="52832"/>
                        <a14:foregroundMark x1="74121" y1="36816" x2="78027" y2="40332"/>
                        <a14:foregroundMark x1="79688" y1="41699" x2="82910" y2="47754"/>
                        <a14:foregroundMark x1="79883" y1="37793" x2="79199" y2="53125"/>
                        <a14:foregroundMark x1="79883" y1="50000" x2="76660" y2="52832"/>
                        <a14:foregroundMark x1="73828" y1="52637" x2="73438" y2="51660"/>
                        <a14:foregroundMark x1="70215" y1="31250" x2="75098" y2="40625"/>
                        <a14:foregroundMark x1="68750" y1="35254" x2="78809" y2="45215"/>
                        <a14:foregroundMark x1="68983" y1="36700" x2="79395" y2="40820"/>
                        <a14:foregroundMark x1="74573" y1="47165" x2="73828" y2="53027"/>
                        <a14:foregroundMark x1="75293" y1="41504" x2="74626" y2="46748"/>
                        <a14:foregroundMark x1="73242" y1="52466" x2="73242" y2="55371"/>
                        <a14:foregroundMark x1="73242" y1="52012" x2="73242" y2="52370"/>
                        <a14:foregroundMark x1="73242" y1="40332" x2="73242" y2="43088"/>
                        <a14:foregroundMark x1="50195" y1="4199" x2="50195" y2="4199"/>
                        <a14:foregroundMark x1="79199" y1="53613" x2="74512" y2="56836"/>
                        <a14:foregroundMark x1="71109" y1="56089" x2="70703" y2="56543"/>
                        <a14:foregroundMark x1="73145" y1="53809" x2="71465" y2="55689"/>
                        <a14:foregroundMark x1="74512" y1="57422" x2="69415" y2="58425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7090" y2="50488"/>
                        <a14:backgroundMark x1="67090" y1="50488" x2="67282" y2="56926"/>
                        <a14:backgroundMark x1="54297" y1="46582" x2="62793" y2="56348"/>
                        <a14:backgroundMark x1="47949" y1="49609" x2="57324" y2="58398"/>
                        <a14:backgroundMark x1="68359" y1="48242" x2="67676" y2="44727"/>
                        <a14:backgroundMark x1="66602" y1="42676" x2="71166" y2="46914"/>
                        <a14:backgroundMark x1="70361" y1="39749" x2="55664" y2="44043"/>
                        <a14:backgroundMark x1="64453" y1="39551" x2="44238" y2="46777"/>
                        <a14:backgroundMark x1="68250" y1="38530" x2="53613" y2="41895"/>
                        <a14:backgroundMark x1="43815" y1="43000" x2="43555" y2="43066"/>
                        <a14:backgroundMark x1="65522" y1="37451" x2="61397" y2="38505"/>
                        <a14:backgroundMark x1="48379" y1="43106" x2="28320" y2="50977"/>
                        <a14:backgroundMark x1="44238" y1="43945" x2="26172" y2="53613"/>
                        <a14:backgroundMark x1="26172" y1="53613" x2="25977" y2="53809"/>
                        <a14:backgroundMark x1="29883" y1="54688" x2="51953" y2="58203"/>
                        <a14:backgroundMark x1="30859" y1="54395" x2="48730" y2="60742"/>
                        <a14:backgroundMark x1="57031" y1="46973" x2="67480" y2="41699"/>
                        <a14:backgroundMark x1="65159" y1="36238" x2="63370" y2="36732"/>
                        <a14:backgroundMark x1="60742" y1="60059" x2="29492" y2="62988"/>
                        <a14:backgroundMark x1="18848" y1="52832" x2="23633" y2="58496"/>
                        <a14:backgroundMark x1="23633" y1="58496" x2="30664" y2="62109"/>
                        <a14:backgroundMark x1="17871" y1="56934" x2="24316" y2="61816"/>
                        <a14:backgroundMark x1="24316" y1="61816" x2="39258" y2="65820"/>
                        <a14:backgroundMark x1="15625" y1="52344" x2="15039" y2="55176"/>
                        <a14:backgroundMark x1="14453" y1="53027" x2="19999" y2="50347"/>
                        <a14:backgroundMark x1="27157" y1="44319" x2="7520" y2="50781"/>
                        <a14:backgroundMark x1="18828" y1="50691" x2="20898" y2="61914"/>
                        <a14:backgroundMark x1="65937" y1="58424" x2="41699" y2="61133"/>
                        <a14:backgroundMark x1="74902" y1="57422" x2="74541" y2="57462"/>
                        <a14:backgroundMark x1="68209" y1="58887" x2="64258" y2="58887"/>
                        <a14:backgroundMark x1="67969" y1="60742" x2="39648" y2="63281"/>
                        <a14:backgroundMark x1="55859" y1="59961" x2="27832" y2="57910"/>
                        <a14:backgroundMark x1="43950" y1="43168" x2="31055" y2="47754"/>
                        <a14:backgroundMark x1="41113" y1="43359" x2="32910" y2="46582"/>
                        <a14:backgroundMark x1="29004" y1="47656" x2="14453" y2="50977"/>
                        <a14:backgroundMark x1="14453" y1="50977" x2="14355" y2="56348"/>
                        <a14:backgroundMark x1="28711" y1="47754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35254" y2="44824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35547" y1="43652" x2="21484" y2="47266"/>
                        <a14:backgroundMark x1="34277" y1="45703" x2="26074" y2="47266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</a14:backgroundRemoval>
                    </a14:imgEffect>
                  </a14:imgLayer>
                </a14:imgProps>
              </a:ext>
            </a:extLst>
          </a:blip>
          <a:srcRect l="48461" t="21843" r="1557" b="34491"/>
          <a:stretch/>
        </p:blipFill>
        <p:spPr>
          <a:xfrm flipH="1">
            <a:off x="7985760" y="-1"/>
            <a:ext cx="3992880" cy="348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0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D8AC971F-A37A-4551-BED2-8EDE8A5A6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4414063" y="0"/>
            <a:ext cx="7200000" cy="7200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05A14DD-D8C0-48A7-904D-4A50F09E1B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99" b="89844" l="9961" r="96191">
                        <a14:foregroundMark x1="50195" y1="4199" x2="50195" y2="4199"/>
                        <a14:foregroundMark x1="58887" y1="42480" x2="65039" y2="47363"/>
                        <a14:foregroundMark x1="65039" y1="47363" x2="58594" y2="52930"/>
                        <a14:foregroundMark x1="58594" y1="52930" x2="58203" y2="44238"/>
                        <a14:foregroundMark x1="58203" y1="44238" x2="57715" y2="51855"/>
                        <a14:foregroundMark x1="57715" y1="51855" x2="57813" y2="51855"/>
                        <a14:foregroundMark x1="56836" y1="42871" x2="54492" y2="48535"/>
                        <a14:foregroundMark x1="58008" y1="42383" x2="66107" y2="46342"/>
                        <a14:foregroundMark x1="63770" y1="42969" x2="56321" y2="43307"/>
                        <a14:foregroundMark x1="56323" y1="43304" x2="63281" y2="42969"/>
                        <a14:foregroundMark x1="65667" y1="50678" x2="65820" y2="51172"/>
                        <a14:foregroundMark x1="63281" y1="42969" x2="65507" y2="50160"/>
                        <a14:foregroundMark x1="65820" y1="51172" x2="60156" y2="41504"/>
                        <a14:foregroundMark x1="60156" y1="41504" x2="55371" y2="45410"/>
                        <a14:foregroundMark x1="56075" y1="42369" x2="63574" y2="43262"/>
                        <a14:foregroundMark x1="63574" y1="43262" x2="56348" y2="41895"/>
                        <a14:foregroundMark x1="56150" y1="43579" x2="55566" y2="48535"/>
                        <a14:foregroundMark x1="56348" y1="41895" x2="56279" y2="42483"/>
                        <a14:foregroundMark x1="54908" y1="43464" x2="59766" y2="41797"/>
                        <a14:foregroundMark x1="59766" y1="41797" x2="61621" y2="41699"/>
                        <a14:foregroundMark x1="60059" y1="40820" x2="57031" y2="41211"/>
                        <a14:foregroundMark x1="56152" y1="41211" x2="55714" y2="42166"/>
                        <a14:foregroundMark x1="60254" y1="52539" x2="61719" y2="53711"/>
                        <a14:foregroundMark x1="62109" y1="53711" x2="59277" y2="53613"/>
                        <a14:foregroundMark x1="60840" y1="53906" x2="60840" y2="54297"/>
                        <a14:foregroundMark x1="53610" y1="44554" x2="53125" y2="47949"/>
                        <a14:foregroundMark x1="53770" y1="44644" x2="53125" y2="46191"/>
                        <a14:foregroundMark x1="53235" y1="44343" x2="53125" y2="44727"/>
                        <a14:foregroundMark x1="54590" y1="42480" x2="52734" y2="45215"/>
                        <a14:foregroundMark x1="53027" y1="45313" x2="53027" y2="50488"/>
                        <a14:foregroundMark x1="53125" y1="51172" x2="59375" y2="54785"/>
                        <a14:foregroundMark x1="59375" y1="54785" x2="64258" y2="53320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3375" y2="41250"/>
                        <a14:backgroundMark x1="67099" y1="50788" x2="67282" y2="56926"/>
                        <a14:backgroundMark x1="61995" y1="55431" x2="62793" y2="56348"/>
                        <a14:backgroundMark x1="47949" y1="49609" x2="57324" y2="58398"/>
                        <a14:backgroundMark x1="67710" y1="44902" x2="67676" y2="44727"/>
                        <a14:backgroundMark x1="68359" y1="48242" x2="67831" y2="45525"/>
                        <a14:backgroundMark x1="66602" y1="42676" x2="71166" y2="46914"/>
                        <a14:backgroundMark x1="70361" y1="39749" x2="64352" y2="41504"/>
                        <a14:backgroundMark x1="51353" y1="44233" x2="44238" y2="46777"/>
                        <a14:backgroundMark x1="64453" y1="39551" x2="62519" y2="40243"/>
                        <a14:backgroundMark x1="68250" y1="38530" x2="60553" y2="40299"/>
                        <a14:backgroundMark x1="43815" y1="43000" x2="43555" y2="43066"/>
                        <a14:backgroundMark x1="65522" y1="37451" x2="61397" y2="38505"/>
                        <a14:backgroundMark x1="48379" y1="43106" x2="43819" y2="44895"/>
                        <a14:backgroundMark x1="44238" y1="43945" x2="42894" y2="44664"/>
                        <a14:backgroundMark x1="47817" y1="57545" x2="51953" y2="58203"/>
                        <a14:backgroundMark x1="65388" y1="42755" x2="67480" y2="41699"/>
                        <a14:backgroundMark x1="65159" y1="36238" x2="63370" y2="36732"/>
                        <a14:backgroundMark x1="60742" y1="60059" x2="51574" y2="60918"/>
                        <a14:backgroundMark x1="37603" y1="65377" x2="39258" y2="65820"/>
                        <a14:backgroundMark x1="27157" y1="44319" x2="7520" y2="50781"/>
                        <a14:backgroundMark x1="65937" y1="58424" x2="52350" y2="59943"/>
                        <a14:backgroundMark x1="74902" y1="57422" x2="74541" y2="57462"/>
                        <a14:backgroundMark x1="68209" y1="58887" x2="64258" y2="58887"/>
                        <a14:backgroundMark x1="67969" y1="60742" x2="52531" y2="62126"/>
                        <a14:backgroundMark x1="55859" y1="59961" x2="48454" y2="59419"/>
                        <a14:backgroundMark x1="43950" y1="43168" x2="41285" y2="44116"/>
                        <a14:backgroundMark x1="41113" y1="43359" x2="40787" y2="43487"/>
                        <a14:backgroundMark x1="14788" y1="50901" x2="14453" y2="50977"/>
                        <a14:backgroundMark x1="14453" y1="50977" x2="14449" y2="51205"/>
                        <a14:backgroundMark x1="23006" y1="48341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40520" y2="43151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27846" y1="45631" x2="21484" y2="47266"/>
                        <a14:backgroundMark x1="34615" y1="43891" x2="31804" y2="44614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  <a14:backgroundMark x1="92871" y1="28809" x2="85059" y2="46973"/>
                        <a14:backgroundMark x1="89453" y1="28027" x2="73926" y2="43359"/>
                        <a14:backgroundMark x1="77930" y1="34961" x2="79883" y2="49902"/>
                        <a14:backgroundMark x1="86133" y1="42773" x2="74902" y2="57910"/>
                        <a14:backgroundMark x1="77930" y1="44043" x2="69043" y2="58984"/>
                        <a14:backgroundMark x1="77930" y1="46582" x2="72559" y2="59473"/>
                        <a14:backgroundMark x1="76074" y1="51074" x2="68555" y2="63184"/>
                        <a14:backgroundMark x1="86719" y1="42871" x2="71387" y2="44727"/>
                        <a14:backgroundMark x1="87012" y1="44531" x2="75684" y2="41113"/>
                        <a14:backgroundMark x1="88867" y1="37988" x2="72754" y2="40820"/>
                        <a14:backgroundMark x1="84863" y1="33984" x2="71875" y2="35742"/>
                        <a14:backgroundMark x1="87598" y1="32031" x2="82910" y2="39746"/>
                        <a14:backgroundMark x1="84766" y1="35645" x2="82520" y2="37793"/>
                        <a14:backgroundMark x1="91992" y1="27051" x2="63672" y2="31836"/>
                        <a14:backgroundMark x1="69434" y1="33594" x2="75293" y2="36523"/>
                        <a14:backgroundMark x1="66016" y1="33691" x2="59863" y2="32422"/>
                        <a14:backgroundMark x1="61328" y1="33008" x2="71387" y2="38477"/>
                        <a14:backgroundMark x1="71387" y1="38477" x2="71387" y2="38477"/>
                        <a14:backgroundMark x1="66992" y1="34277" x2="79004" y2="37988"/>
                        <a14:backgroundMark x1="64746" y1="32520" x2="74512" y2="37012"/>
                        <a14:backgroundMark x1="72754" y1="33203" x2="72949" y2="40527"/>
                        <a14:backgroundMark x1="76855" y1="33496" x2="70020" y2="39746"/>
                        <a14:backgroundMark x1="61621" y1="36328" x2="56445" y2="36328"/>
                        <a14:backgroundMark x1="60254" y1="33594" x2="67090" y2="33301"/>
                        <a14:backgroundMark x1="59180" y1="33887" x2="53125" y2="35059"/>
                        <a14:backgroundMark x1="64063" y1="33203" x2="51367" y2="33984"/>
                        <a14:backgroundMark x1="60156" y1="34570" x2="79297" y2="33984"/>
                        <a14:backgroundMark x1="79199" y1="33691" x2="93555" y2="31152"/>
                        <a14:backgroundMark x1="80957" y1="31250" x2="69238" y2="30566"/>
                        <a14:backgroundMark x1="81641" y1="30762" x2="86426" y2="30273"/>
                        <a14:backgroundMark x1="90527" y1="28906" x2="66992" y2="35156"/>
                        <a14:backgroundMark x1="89746" y1="25977" x2="94727" y2="29297"/>
                        <a14:backgroundMark x1="94141" y1="25488" x2="97363" y2="29980"/>
                        <a14:backgroundMark x1="94238" y1="25391" x2="95801" y2="25488"/>
                        <a14:backgroundMark x1="90820" y1="25781" x2="97754" y2="29492"/>
                        <a14:backgroundMark x1="93262" y1="24414" x2="93262" y2="33008"/>
                        <a14:backgroundMark x1="91699" y1="55469" x2="89063" y2="68457"/>
                        <a14:backgroundMark x1="89063" y1="68457" x2="67871" y2="79688"/>
                        <a14:backgroundMark x1="67871" y1="79688" x2="24902" y2="84473"/>
                        <a14:backgroundMark x1="24902" y1="84473" x2="17871" y2="82227"/>
                        <a14:backgroundMark x1="17871" y1="82227" x2="36719" y2="77441"/>
                        <a14:backgroundMark x1="36719" y1="77441" x2="59277" y2="78809"/>
                        <a14:backgroundMark x1="33203" y1="48340" x2="46094" y2="64648"/>
                        <a14:backgroundMark x1="36914" y1="47070" x2="43262" y2="59277"/>
                        <a14:backgroundMark x1="36719" y1="47559" x2="42383" y2="59180"/>
                        <a14:backgroundMark x1="39844" y1="49316" x2="45410" y2="56738"/>
                        <a14:backgroundMark x1="45410" y1="56738" x2="48535" y2="64648"/>
                        <a14:backgroundMark x1="42773" y1="44043" x2="45215" y2="57324"/>
                        <a14:backgroundMark x1="38281" y1="50000" x2="45117" y2="60156"/>
                        <a14:backgroundMark x1="41895" y1="54395" x2="49707" y2="63965"/>
                        <a14:backgroundMark x1="46094" y1="58887" x2="47266" y2="59961"/>
                        <a14:backgroundMark x1="48535" y1="61230" x2="50488" y2="63281"/>
                        <a14:backgroundMark x1="48730" y1="61328" x2="51563" y2="63770"/>
                        <a14:backgroundMark x1="50098" y1="62109" x2="49023" y2="62402"/>
                        <a14:backgroundMark x1="39941" y1="47461" x2="30762" y2="46680"/>
                        <a14:backgroundMark x1="38379" y1="45898" x2="28906" y2="51074"/>
                        <a14:backgroundMark x1="41504" y1="45508" x2="33887" y2="49219"/>
                        <a14:backgroundMark x1="41699" y1="45703" x2="38477" y2="46973"/>
                        <a14:backgroundMark x1="41309" y1="44336" x2="42480" y2="46777"/>
                        <a14:backgroundMark x1="39648" y1="44238" x2="33203" y2="44434"/>
                        <a14:backgroundMark x1="40039" y1="44629" x2="23535" y2="48535"/>
                        <a14:backgroundMark x1="41113" y1="42871" x2="33789" y2="48340"/>
                        <a14:backgroundMark x1="23340" y1="49512" x2="28809" y2="57813"/>
                        <a14:backgroundMark x1="22559" y1="52832" x2="37988" y2="59668"/>
                        <a14:backgroundMark x1="28223" y1="52832" x2="30176" y2="61230"/>
                        <a14:backgroundMark x1="29199" y1="55762" x2="35449" y2="60742"/>
                        <a14:backgroundMark x1="35449" y1="60742" x2="35254" y2="62793"/>
                        <a14:backgroundMark x1="31934" y1="53906" x2="36621" y2="61328"/>
                        <a14:backgroundMark x1="36621" y1="61328" x2="36328" y2="63379"/>
                        <a14:backgroundMark x1="33496" y1="54102" x2="38672" y2="60059"/>
                        <a14:backgroundMark x1="38672" y1="60059" x2="38867" y2="63477"/>
                        <a14:backgroundMark x1="35938" y1="57715" x2="38379" y2="64063"/>
                        <a14:backgroundMark x1="33691" y1="54980" x2="29883" y2="60742"/>
                        <a14:backgroundMark x1="30566" y1="54590" x2="35449" y2="61328"/>
                        <a14:backgroundMark x1="35449" y1="61328" x2="34180" y2="62500"/>
                        <a14:backgroundMark x1="31836" y1="54102" x2="35254" y2="61035"/>
                        <a14:backgroundMark x1="31055" y1="54492" x2="36621" y2="61426"/>
                        <a14:backgroundMark x1="31152" y1="51660" x2="34766" y2="55078"/>
                        <a14:backgroundMark x1="30371" y1="52539" x2="26172" y2="53223"/>
                        <a14:backgroundMark x1="37695" y1="61523" x2="41895" y2="63867"/>
                        <a14:backgroundMark x1="39453" y1="56836" x2="39453" y2="63379"/>
                        <a14:backgroundMark x1="38867" y1="60938" x2="39648" y2="62988"/>
                        <a14:backgroundMark x1="43164" y1="63867" x2="33008" y2="63281"/>
                        <a14:backgroundMark x1="41309" y1="64160" x2="20313" y2="60254"/>
                        <a14:backgroundMark x1="33594" y1="64844" x2="20898" y2="54492"/>
                        <a14:backgroundMark x1="34766" y1="64063" x2="24316" y2="64063"/>
                        <a14:backgroundMark x1="20117" y1="52051" x2="22363" y2="62012"/>
                        <a14:backgroundMark x1="19141" y1="55078" x2="28027" y2="63867"/>
                        <a14:backgroundMark x1="21777" y1="54492" x2="24121" y2="62207"/>
                        <a14:backgroundMark x1="22754" y1="49414" x2="12695" y2="54395"/>
                        <a14:backgroundMark x1="19922" y1="50684" x2="20313" y2="58594"/>
                        <a14:backgroundMark x1="25977" y1="47852" x2="18945" y2="55371"/>
                        <a14:backgroundMark x1="25879" y1="47852" x2="13281" y2="58008"/>
                        <a14:backgroundMark x1="16602" y1="49609" x2="19238" y2="64551"/>
                        <a14:backgroundMark x1="15039" y1="52832" x2="28223" y2="64648"/>
                        <a14:backgroundMark x1="66797" y1="46191" x2="67578" y2="49707"/>
                        <a14:backgroundMark x1="54883" y1="41699" x2="54445" y2="42394"/>
                      </a14:backgroundRemoval>
                    </a14:imgEffect>
                  </a14:imgLayer>
                </a14:imgProps>
              </a:ext>
            </a:extLst>
          </a:blip>
          <a:srcRect l="6947" t="22279" r="2925" b="32659"/>
          <a:stretch/>
        </p:blipFill>
        <p:spPr>
          <a:xfrm flipH="1">
            <a:off x="14345616" y="1397387"/>
            <a:ext cx="7152243" cy="357612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D471AA5-8B24-4A0A-8565-61F689948D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99" b="89844" l="9961" r="96191">
                        <a14:foregroundMark x1="50195" y1="4199" x2="50195" y2="4199"/>
                        <a14:foregroundMark x1="58887" y1="42480" x2="65039" y2="47363"/>
                        <a14:foregroundMark x1="65039" y1="47363" x2="58594" y2="52930"/>
                        <a14:foregroundMark x1="58594" y1="52930" x2="58203" y2="44238"/>
                        <a14:foregroundMark x1="58203" y1="44238" x2="57715" y2="51855"/>
                        <a14:foregroundMark x1="57715" y1="51855" x2="57813" y2="51855"/>
                        <a14:foregroundMark x1="56836" y1="42871" x2="54492" y2="48535"/>
                        <a14:foregroundMark x1="58008" y1="42383" x2="66107" y2="46342"/>
                        <a14:foregroundMark x1="63770" y1="42969" x2="56321" y2="43307"/>
                        <a14:foregroundMark x1="56323" y1="43304" x2="63281" y2="42969"/>
                        <a14:foregroundMark x1="65667" y1="50678" x2="65820" y2="51172"/>
                        <a14:foregroundMark x1="63281" y1="42969" x2="65507" y2="50160"/>
                        <a14:foregroundMark x1="65820" y1="51172" x2="60156" y2="41504"/>
                        <a14:foregroundMark x1="60156" y1="41504" x2="55371" y2="45410"/>
                        <a14:foregroundMark x1="56075" y1="42369" x2="63574" y2="43262"/>
                        <a14:foregroundMark x1="63574" y1="43262" x2="56348" y2="41895"/>
                        <a14:foregroundMark x1="56150" y1="43579" x2="55566" y2="48535"/>
                        <a14:foregroundMark x1="56348" y1="41895" x2="56279" y2="42483"/>
                        <a14:foregroundMark x1="54908" y1="43464" x2="59766" y2="41797"/>
                        <a14:foregroundMark x1="59766" y1="41797" x2="61621" y2="41699"/>
                        <a14:foregroundMark x1="60059" y1="40820" x2="57031" y2="41211"/>
                        <a14:foregroundMark x1="56152" y1="41211" x2="55714" y2="42166"/>
                        <a14:foregroundMark x1="60254" y1="52539" x2="61719" y2="53711"/>
                        <a14:foregroundMark x1="62109" y1="53711" x2="59277" y2="53613"/>
                        <a14:foregroundMark x1="60840" y1="53906" x2="60840" y2="54297"/>
                        <a14:foregroundMark x1="53610" y1="44554" x2="53125" y2="47949"/>
                        <a14:foregroundMark x1="53770" y1="44644" x2="53125" y2="46191"/>
                        <a14:foregroundMark x1="53235" y1="44343" x2="53125" y2="44727"/>
                        <a14:foregroundMark x1="54590" y1="42480" x2="52734" y2="45215"/>
                        <a14:foregroundMark x1="53027" y1="45313" x2="53027" y2="50488"/>
                        <a14:foregroundMark x1="53125" y1="51172" x2="59375" y2="54785"/>
                        <a14:foregroundMark x1="59375" y1="54785" x2="64258" y2="53320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3375" y2="41250"/>
                        <a14:backgroundMark x1="67099" y1="50788" x2="67282" y2="56926"/>
                        <a14:backgroundMark x1="61995" y1="55431" x2="62793" y2="56348"/>
                        <a14:backgroundMark x1="47949" y1="49609" x2="57324" y2="58398"/>
                        <a14:backgroundMark x1="67710" y1="44902" x2="67676" y2="44727"/>
                        <a14:backgroundMark x1="68359" y1="48242" x2="67831" y2="45525"/>
                        <a14:backgroundMark x1="66602" y1="42676" x2="71166" y2="46914"/>
                        <a14:backgroundMark x1="70361" y1="39749" x2="64352" y2="41504"/>
                        <a14:backgroundMark x1="51353" y1="44233" x2="44238" y2="46777"/>
                        <a14:backgroundMark x1="64453" y1="39551" x2="62519" y2="40243"/>
                        <a14:backgroundMark x1="68250" y1="38530" x2="60553" y2="40299"/>
                        <a14:backgroundMark x1="43815" y1="43000" x2="43555" y2="43066"/>
                        <a14:backgroundMark x1="65522" y1="37451" x2="61397" y2="38505"/>
                        <a14:backgroundMark x1="48379" y1="43106" x2="43819" y2="44895"/>
                        <a14:backgroundMark x1="44238" y1="43945" x2="42894" y2="44664"/>
                        <a14:backgroundMark x1="47817" y1="57545" x2="51953" y2="58203"/>
                        <a14:backgroundMark x1="65388" y1="42755" x2="67480" y2="41699"/>
                        <a14:backgroundMark x1="65159" y1="36238" x2="63370" y2="36732"/>
                        <a14:backgroundMark x1="60742" y1="60059" x2="51574" y2="60918"/>
                        <a14:backgroundMark x1="37603" y1="65377" x2="39258" y2="65820"/>
                        <a14:backgroundMark x1="27157" y1="44319" x2="7520" y2="50781"/>
                        <a14:backgroundMark x1="65937" y1="58424" x2="52350" y2="59943"/>
                        <a14:backgroundMark x1="74902" y1="57422" x2="74541" y2="57462"/>
                        <a14:backgroundMark x1="68209" y1="58887" x2="64258" y2="58887"/>
                        <a14:backgroundMark x1="67969" y1="60742" x2="52531" y2="62126"/>
                        <a14:backgroundMark x1="55859" y1="59961" x2="48454" y2="59419"/>
                        <a14:backgroundMark x1="43950" y1="43168" x2="41285" y2="44116"/>
                        <a14:backgroundMark x1="41113" y1="43359" x2="40787" y2="43487"/>
                        <a14:backgroundMark x1="14788" y1="50901" x2="14453" y2="50977"/>
                        <a14:backgroundMark x1="14453" y1="50977" x2="14449" y2="51205"/>
                        <a14:backgroundMark x1="23006" y1="48341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40520" y2="43151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27846" y1="45631" x2="21484" y2="47266"/>
                        <a14:backgroundMark x1="34615" y1="43891" x2="31804" y2="44614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  <a14:backgroundMark x1="92871" y1="28809" x2="85059" y2="46973"/>
                        <a14:backgroundMark x1="89453" y1="28027" x2="73926" y2="43359"/>
                        <a14:backgroundMark x1="77930" y1="34961" x2="79883" y2="49902"/>
                        <a14:backgroundMark x1="86133" y1="42773" x2="74902" y2="57910"/>
                        <a14:backgroundMark x1="77930" y1="44043" x2="69043" y2="58984"/>
                        <a14:backgroundMark x1="77930" y1="46582" x2="72559" y2="59473"/>
                        <a14:backgroundMark x1="76074" y1="51074" x2="68555" y2="63184"/>
                        <a14:backgroundMark x1="86719" y1="42871" x2="71387" y2="44727"/>
                        <a14:backgroundMark x1="87012" y1="44531" x2="75684" y2="41113"/>
                        <a14:backgroundMark x1="88867" y1="37988" x2="72754" y2="40820"/>
                        <a14:backgroundMark x1="84863" y1="33984" x2="71875" y2="35742"/>
                        <a14:backgroundMark x1="87598" y1="32031" x2="82910" y2="39746"/>
                        <a14:backgroundMark x1="84766" y1="35645" x2="82520" y2="37793"/>
                        <a14:backgroundMark x1="91992" y1="27051" x2="63672" y2="31836"/>
                        <a14:backgroundMark x1="69434" y1="33594" x2="75293" y2="36523"/>
                        <a14:backgroundMark x1="66016" y1="33691" x2="59863" y2="32422"/>
                        <a14:backgroundMark x1="61328" y1="33008" x2="71387" y2="38477"/>
                        <a14:backgroundMark x1="71387" y1="38477" x2="71387" y2="38477"/>
                        <a14:backgroundMark x1="66992" y1="34277" x2="79004" y2="37988"/>
                        <a14:backgroundMark x1="64746" y1="32520" x2="74512" y2="37012"/>
                        <a14:backgroundMark x1="72754" y1="33203" x2="72949" y2="40527"/>
                        <a14:backgroundMark x1="76855" y1="33496" x2="70020" y2="39746"/>
                        <a14:backgroundMark x1="61621" y1="36328" x2="56445" y2="36328"/>
                        <a14:backgroundMark x1="60254" y1="33594" x2="67090" y2="33301"/>
                        <a14:backgroundMark x1="59180" y1="33887" x2="53125" y2="35059"/>
                        <a14:backgroundMark x1="64063" y1="33203" x2="51367" y2="33984"/>
                        <a14:backgroundMark x1="60156" y1="34570" x2="79297" y2="33984"/>
                        <a14:backgroundMark x1="79199" y1="33691" x2="93555" y2="31152"/>
                        <a14:backgroundMark x1="80957" y1="31250" x2="69238" y2="30566"/>
                        <a14:backgroundMark x1="81641" y1="30762" x2="86426" y2="30273"/>
                        <a14:backgroundMark x1="90527" y1="28906" x2="66992" y2="35156"/>
                        <a14:backgroundMark x1="89746" y1="25977" x2="94727" y2="29297"/>
                        <a14:backgroundMark x1="94141" y1="25488" x2="97363" y2="29980"/>
                        <a14:backgroundMark x1="94238" y1="25391" x2="95801" y2="25488"/>
                        <a14:backgroundMark x1="90820" y1="25781" x2="97754" y2="29492"/>
                        <a14:backgroundMark x1="93262" y1="24414" x2="93262" y2="33008"/>
                        <a14:backgroundMark x1="91699" y1="55469" x2="89063" y2="68457"/>
                        <a14:backgroundMark x1="89063" y1="68457" x2="67871" y2="79688"/>
                        <a14:backgroundMark x1="67871" y1="79688" x2="24902" y2="84473"/>
                        <a14:backgroundMark x1="24902" y1="84473" x2="17871" y2="82227"/>
                        <a14:backgroundMark x1="17871" y1="82227" x2="36719" y2="77441"/>
                        <a14:backgroundMark x1="36719" y1="77441" x2="59277" y2="78809"/>
                        <a14:backgroundMark x1="33203" y1="48340" x2="46094" y2="64648"/>
                        <a14:backgroundMark x1="36914" y1="47070" x2="43262" y2="59277"/>
                        <a14:backgroundMark x1="36719" y1="47559" x2="42383" y2="59180"/>
                        <a14:backgroundMark x1="39844" y1="49316" x2="45410" y2="56738"/>
                        <a14:backgroundMark x1="45410" y1="56738" x2="48535" y2="64648"/>
                        <a14:backgroundMark x1="42773" y1="44043" x2="45215" y2="57324"/>
                        <a14:backgroundMark x1="38281" y1="50000" x2="45117" y2="60156"/>
                        <a14:backgroundMark x1="41895" y1="54395" x2="49707" y2="63965"/>
                        <a14:backgroundMark x1="46094" y1="58887" x2="47266" y2="59961"/>
                        <a14:backgroundMark x1="48535" y1="61230" x2="50488" y2="63281"/>
                        <a14:backgroundMark x1="48730" y1="61328" x2="51563" y2="63770"/>
                        <a14:backgroundMark x1="50098" y1="62109" x2="49023" y2="62402"/>
                        <a14:backgroundMark x1="39941" y1="47461" x2="30762" y2="46680"/>
                        <a14:backgroundMark x1="38379" y1="45898" x2="28906" y2="51074"/>
                        <a14:backgroundMark x1="41504" y1="45508" x2="33887" y2="49219"/>
                        <a14:backgroundMark x1="41699" y1="45703" x2="38477" y2="46973"/>
                        <a14:backgroundMark x1="41309" y1="44336" x2="42480" y2="46777"/>
                        <a14:backgroundMark x1="39648" y1="44238" x2="33203" y2="44434"/>
                        <a14:backgroundMark x1="40039" y1="44629" x2="23535" y2="48535"/>
                        <a14:backgroundMark x1="41113" y1="42871" x2="33789" y2="48340"/>
                        <a14:backgroundMark x1="23340" y1="49512" x2="28809" y2="57813"/>
                        <a14:backgroundMark x1="22559" y1="52832" x2="37988" y2="59668"/>
                        <a14:backgroundMark x1="28223" y1="52832" x2="30176" y2="61230"/>
                        <a14:backgroundMark x1="29199" y1="55762" x2="35449" y2="60742"/>
                        <a14:backgroundMark x1="35449" y1="60742" x2="35254" y2="62793"/>
                        <a14:backgroundMark x1="31934" y1="53906" x2="36621" y2="61328"/>
                        <a14:backgroundMark x1="36621" y1="61328" x2="36328" y2="63379"/>
                        <a14:backgroundMark x1="33496" y1="54102" x2="38672" y2="60059"/>
                        <a14:backgroundMark x1="38672" y1="60059" x2="38867" y2="63477"/>
                        <a14:backgroundMark x1="35938" y1="57715" x2="38379" y2="64063"/>
                        <a14:backgroundMark x1="33691" y1="54980" x2="29883" y2="60742"/>
                        <a14:backgroundMark x1="30566" y1="54590" x2="35449" y2="61328"/>
                        <a14:backgroundMark x1="35449" y1="61328" x2="34180" y2="62500"/>
                        <a14:backgroundMark x1="31836" y1="54102" x2="35254" y2="61035"/>
                        <a14:backgroundMark x1="31055" y1="54492" x2="36621" y2="61426"/>
                        <a14:backgroundMark x1="31152" y1="51660" x2="34766" y2="55078"/>
                        <a14:backgroundMark x1="30371" y1="52539" x2="26172" y2="53223"/>
                        <a14:backgroundMark x1="37695" y1="61523" x2="41895" y2="63867"/>
                        <a14:backgroundMark x1="39453" y1="56836" x2="39453" y2="63379"/>
                        <a14:backgroundMark x1="38867" y1="60938" x2="39648" y2="62988"/>
                        <a14:backgroundMark x1="43164" y1="63867" x2="33008" y2="63281"/>
                        <a14:backgroundMark x1="41309" y1="64160" x2="20313" y2="60254"/>
                        <a14:backgroundMark x1="33594" y1="64844" x2="20898" y2="54492"/>
                        <a14:backgroundMark x1="34766" y1="64063" x2="24316" y2="64063"/>
                        <a14:backgroundMark x1="20117" y1="52051" x2="22363" y2="62012"/>
                        <a14:backgroundMark x1="19141" y1="55078" x2="28027" y2="63867"/>
                        <a14:backgroundMark x1="21777" y1="54492" x2="24121" y2="62207"/>
                        <a14:backgroundMark x1="22754" y1="49414" x2="12695" y2="54395"/>
                        <a14:backgroundMark x1="19922" y1="50684" x2="20313" y2="58594"/>
                        <a14:backgroundMark x1="25977" y1="47852" x2="18945" y2="55371"/>
                        <a14:backgroundMark x1="25879" y1="47852" x2="13281" y2="58008"/>
                        <a14:backgroundMark x1="16602" y1="49609" x2="19238" y2="64551"/>
                        <a14:backgroundMark x1="15039" y1="52832" x2="28223" y2="64648"/>
                        <a14:backgroundMark x1="66797" y1="46191" x2="67578" y2="49707"/>
                        <a14:backgroundMark x1="54883" y1="41699" x2="54445" y2="42394"/>
                      </a14:backgroundRemoval>
                    </a14:imgEffect>
                  </a14:imgLayer>
                </a14:imgProps>
              </a:ext>
            </a:extLst>
          </a:blip>
          <a:srcRect l="6947" t="22279" r="2925" b="32659"/>
          <a:stretch/>
        </p:blipFill>
        <p:spPr>
          <a:xfrm flipH="1">
            <a:off x="-110882" y="1397387"/>
            <a:ext cx="7152243" cy="357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0" b="-10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F1F5EEB-2AF8-49F8-AA67-AB4F2244DE47}"/>
              </a:ext>
            </a:extLst>
          </p:cNvPr>
          <p:cNvGrpSpPr/>
          <p:nvPr/>
        </p:nvGrpSpPr>
        <p:grpSpPr>
          <a:xfrm>
            <a:off x="0" y="1218668"/>
            <a:ext cx="21599525" cy="3576123"/>
            <a:chOff x="0" y="1218668"/>
            <a:chExt cx="21599525" cy="3576123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15E8A59A-56BD-4226-9212-3C8793CBA1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199" b="89844" l="9961" r="96191">
                          <a14:foregroundMark x1="50195" y1="4199" x2="50195" y2="4199"/>
                          <a14:foregroundMark x1="41699" y1="44922" x2="43262" y2="52051"/>
                          <a14:foregroundMark x1="43262" y1="52051" x2="42480" y2="57813"/>
                          <a14:foregroundMark x1="40234" y1="48438" x2="35449" y2="60840"/>
                          <a14:foregroundMark x1="40527" y1="45605" x2="36035" y2="53027"/>
                          <a14:foregroundMark x1="36035" y1="53027" x2="36328" y2="60742"/>
                          <a14:foregroundMark x1="31934" y1="49707" x2="40234" y2="61133"/>
                          <a14:foregroundMark x1="43066" y1="56250" x2="35742" y2="64355"/>
                          <a14:foregroundMark x1="42285" y1="58789" x2="30762" y2="58691"/>
                          <a14:foregroundMark x1="35156" y1="62988" x2="29785" y2="57813"/>
                          <a14:foregroundMark x1="33496" y1="59961" x2="27051" y2="53125"/>
                          <a14:foregroundMark x1="27832" y1="54785" x2="29492" y2="59668"/>
                          <a14:foregroundMark x1="34180" y1="63574" x2="26660" y2="60547"/>
                          <a14:foregroundMark x1="25195" y1="58105" x2="23340" y2="60645"/>
                          <a14:foregroundMark x1="19238" y1="55957" x2="24609" y2="60547"/>
                          <a14:foregroundMark x1="24609" y1="60547" x2="23438" y2="60254"/>
                          <a14:foregroundMark x1="19922" y1="56348" x2="25391" y2="61426"/>
                          <a14:foregroundMark x1="37305" y1="49316" x2="22852" y2="55273"/>
                          <a14:foregroundMark x1="31250" y1="52637" x2="23145" y2="60742"/>
                          <a14:foregroundMark x1="41016" y1="56152" x2="45020" y2="59277"/>
                          <a14:foregroundMark x1="43848" y1="58496" x2="47461" y2="61230"/>
                          <a14:foregroundMark x1="47461" y1="60938" x2="34277" y2="61328"/>
                          <a14:foregroundMark x1="43750" y1="61816" x2="33984" y2="62598"/>
                          <a14:foregroundMark x1="33984" y1="62598" x2="25488" y2="62500"/>
                          <a14:foregroundMark x1="34570" y1="61523" x2="22363" y2="58203"/>
                          <a14:foregroundMark x1="21094" y1="55273" x2="14355" y2="55176"/>
                          <a14:foregroundMark x1="19531" y1="54492" x2="15430" y2="54492"/>
                          <a14:foregroundMark x1="21094" y1="53223" x2="14648" y2="52930"/>
                          <a14:foregroundMark x1="38965" y1="47266" x2="23828" y2="49512"/>
                          <a14:foregroundMark x1="48145" y1="60449" x2="51172" y2="61426"/>
                          <a14:foregroundMark x1="44531" y1="62793" x2="41504" y2="63965"/>
                          <a14:foregroundMark x1="44824" y1="63184" x2="46191" y2="62012"/>
                          <a14:foregroundMark x1="44141" y1="62695" x2="45215" y2="63379"/>
                          <a14:foregroundMark x1="44629" y1="57129" x2="46875" y2="59570"/>
                          <a14:foregroundMark x1="32617" y1="52832" x2="34668" y2="57227"/>
                          <a14:foregroundMark x1="31836" y1="54395" x2="32715" y2="56152"/>
                          <a14:foregroundMark x1="43945" y1="46973" x2="44141" y2="50391"/>
                          <a14:foregroundMark x1="43262" y1="46875" x2="39746" y2="44922"/>
                          <a14:foregroundMark x1="40918" y1="43652" x2="35742" y2="45313"/>
                          <a14:foregroundMark x1="37793" y1="44629" x2="30762" y2="47852"/>
                          <a14:foregroundMark x1="32910" y1="45996" x2="25586" y2="48438"/>
                          <a14:foregroundMark x1="23633" y1="49805" x2="23242" y2="52637"/>
                          <a14:foregroundMark x1="23047" y1="50098" x2="22168" y2="51563"/>
                          <a14:foregroundMark x1="20313" y1="60742" x2="21680" y2="62305"/>
                          <a14:foregroundMark x1="33301" y1="64160" x2="35742" y2="64453"/>
                          <a14:foregroundMark x1="35547" y1="64453" x2="32910" y2="64551"/>
                          <a14:foregroundMark x1="35352" y1="64551" x2="37012" y2="64551"/>
                          <a14:foregroundMark x1="23535" y1="49219" x2="14844" y2="50977"/>
                          <a14:foregroundMark x1="19922" y1="59766" x2="19922" y2="61816"/>
                          <a14:foregroundMark x1="20215" y1="58789" x2="22461" y2="60547"/>
                          <a14:foregroundMark x1="41406" y1="54785" x2="40137" y2="57813"/>
                          <a14:foregroundMark x1="38672" y1="55762" x2="40234" y2="58301"/>
                          <a14:foregroundMark x1="51855" y1="61426" x2="49219" y2="62988"/>
                          <a14:foregroundMark x1="14063" y1="52148" x2="16113" y2="57910"/>
                          <a14:backgroundMark x1="92676" y1="21973" x2="47754" y2="27344"/>
                          <a14:backgroundMark x1="71094" y1="29621" x2="70605" y2="29688"/>
                          <a14:backgroundMark x1="84961" y1="67188" x2="67578" y2="73730"/>
                          <a14:backgroundMark x1="67578" y1="73730" x2="41504" y2="74902"/>
                          <a14:backgroundMark x1="41504" y1="74902" x2="38379" y2="74805"/>
                          <a14:backgroundMark x1="22949" y1="39453" x2="10352" y2="48633"/>
                          <a14:backgroundMark x1="96582" y1="44531" x2="79492" y2="67480"/>
                          <a14:backgroundMark x1="49512" y1="66309" x2="29395" y2="67383"/>
                          <a14:backgroundMark x1="10449" y1="50586" x2="11133" y2="58398"/>
                          <a14:backgroundMark x1="12012" y1="50977" x2="10449" y2="56836"/>
                          <a14:backgroundMark x1="63281" y1="41016" x2="67090" y2="50488"/>
                          <a14:backgroundMark x1="67090" y1="50488" x2="67282" y2="56926"/>
                          <a14:backgroundMark x1="54297" y1="46582" x2="62793" y2="56348"/>
                          <a14:backgroundMark x1="47949" y1="49609" x2="57324" y2="58398"/>
                          <a14:backgroundMark x1="68359" y1="48242" x2="67676" y2="44727"/>
                          <a14:backgroundMark x1="66602" y1="42676" x2="71166" y2="46914"/>
                          <a14:backgroundMark x1="70361" y1="39749" x2="55664" y2="44043"/>
                          <a14:backgroundMark x1="64453" y1="39551" x2="44238" y2="46777"/>
                          <a14:backgroundMark x1="68250" y1="38530" x2="53613" y2="41895"/>
                          <a14:backgroundMark x1="43815" y1="43000" x2="43555" y2="43066"/>
                          <a14:backgroundMark x1="65522" y1="37451" x2="61397" y2="38505"/>
                          <a14:backgroundMark x1="48379" y1="43106" x2="43819" y2="44895"/>
                          <a14:backgroundMark x1="44238" y1="43945" x2="42894" y2="44664"/>
                          <a14:backgroundMark x1="47817" y1="57545" x2="51953" y2="58203"/>
                          <a14:backgroundMark x1="57031" y1="46973" x2="67480" y2="41699"/>
                          <a14:backgroundMark x1="65159" y1="36238" x2="63370" y2="36732"/>
                          <a14:backgroundMark x1="60742" y1="60059" x2="51574" y2="60918"/>
                          <a14:backgroundMark x1="37603" y1="65377" x2="39258" y2="65820"/>
                          <a14:backgroundMark x1="27157" y1="44319" x2="7520" y2="50781"/>
                          <a14:backgroundMark x1="65937" y1="58424" x2="52350" y2="59943"/>
                          <a14:backgroundMark x1="74902" y1="57422" x2="74541" y2="57462"/>
                          <a14:backgroundMark x1="68209" y1="58887" x2="64258" y2="58887"/>
                          <a14:backgroundMark x1="67969" y1="60742" x2="52531" y2="62126"/>
                          <a14:backgroundMark x1="55859" y1="59961" x2="48454" y2="59419"/>
                          <a14:backgroundMark x1="43950" y1="43168" x2="41285" y2="44116"/>
                          <a14:backgroundMark x1="41113" y1="43359" x2="40787" y2="43487"/>
                          <a14:backgroundMark x1="14788" y1="50901" x2="14453" y2="50977"/>
                          <a14:backgroundMark x1="14453" y1="50977" x2="14449" y2="51205"/>
                          <a14:backgroundMark x1="23006" y1="48341" x2="8789" y2="49805"/>
                          <a14:backgroundMark x1="95605" y1="25879" x2="97363" y2="28809"/>
                          <a14:backgroundMark x1="96094" y1="27637" x2="91895" y2="44043"/>
                          <a14:backgroundMark x1="91895" y1="44043" x2="82422" y2="56445"/>
                          <a14:backgroundMark x1="82422" y1="56445" x2="79688" y2="58008"/>
                          <a14:backgroundMark x1="83301" y1="53711" x2="77051" y2="57910"/>
                          <a14:backgroundMark x1="75947" y1="58226" x2="75242" y2="58427"/>
                          <a14:backgroundMark x1="77051" y1="57910" x2="76178" y2="58159"/>
                          <a14:backgroundMark x1="65621" y1="35687" x2="64453" y2="35547"/>
                          <a14:backgroundMark x1="43242" y1="42286" x2="40520" y2="43151"/>
                          <a14:backgroundMark x1="64453" y1="35547" x2="62849" y2="36057"/>
                          <a14:backgroundMark x1="61171" y1="37399" x2="60700" y2="37551"/>
                          <a14:backgroundMark x1="63281" y1="36719" x2="65227" y2="36092"/>
                          <a14:backgroundMark x1="62500" y1="36328" x2="60688" y2="36787"/>
                          <a14:backgroundMark x1="60938" y1="36719" x2="41992" y2="43359"/>
                          <a14:backgroundMark x1="48145" y1="39453" x2="23047" y2="45117"/>
                          <a14:backgroundMark x1="27846" y1="45631" x2="21484" y2="47266"/>
                          <a14:backgroundMark x1="34615" y1="43891" x2="31804" y2="44614"/>
                          <a14:backgroundMark x1="64453" y1="36230" x2="70605" y2="41602"/>
                          <a14:backgroundMark x1="70605" y1="41602" x2="71191" y2="50098"/>
                          <a14:backgroundMark x1="71191" y1="50098" x2="65918" y2="56348"/>
                          <a14:backgroundMark x1="65918" y1="56348" x2="65039" y2="56348"/>
                          <a14:backgroundMark x1="71582" y1="44629" x2="71777" y2="52051"/>
                          <a14:backgroundMark x1="71777" y1="52051" x2="62988" y2="56641"/>
                          <a14:backgroundMark x1="64063" y1="36133" x2="60547" y2="36133"/>
                          <a14:backgroundMark x1="66309" y1="36426" x2="72754" y2="46094"/>
                          <a14:backgroundMark x1="72754" y1="46094" x2="69336" y2="55469"/>
                          <a14:backgroundMark x1="69336" y1="55469" x2="63477" y2="59375"/>
                          <a14:backgroundMark x1="70215" y1="52148" x2="62402" y2="60645"/>
                          <a14:backgroundMark x1="71484" y1="51367" x2="64648" y2="62012"/>
                          <a14:backgroundMark x1="71191" y1="50391" x2="65723" y2="60254"/>
                          <a14:backgroundMark x1="92871" y1="28809" x2="85059" y2="46973"/>
                          <a14:backgroundMark x1="89453" y1="28027" x2="73926" y2="43359"/>
                          <a14:backgroundMark x1="77930" y1="34961" x2="79883" y2="49902"/>
                          <a14:backgroundMark x1="86133" y1="42773" x2="74902" y2="57910"/>
                          <a14:backgroundMark x1="77930" y1="44043" x2="69043" y2="58984"/>
                          <a14:backgroundMark x1="77930" y1="46582" x2="72559" y2="59473"/>
                          <a14:backgroundMark x1="76074" y1="51074" x2="68555" y2="63184"/>
                          <a14:backgroundMark x1="86719" y1="42871" x2="71387" y2="44727"/>
                          <a14:backgroundMark x1="87012" y1="44531" x2="75684" y2="41113"/>
                          <a14:backgroundMark x1="88867" y1="37988" x2="72754" y2="40820"/>
                          <a14:backgroundMark x1="84863" y1="33984" x2="71875" y2="35742"/>
                          <a14:backgroundMark x1="87598" y1="32031" x2="82910" y2="39746"/>
                          <a14:backgroundMark x1="84766" y1="35645" x2="82520" y2="37793"/>
                          <a14:backgroundMark x1="91992" y1="27051" x2="63672" y2="31836"/>
                          <a14:backgroundMark x1="69434" y1="33594" x2="75293" y2="36523"/>
                          <a14:backgroundMark x1="66016" y1="33691" x2="59863" y2="32422"/>
                          <a14:backgroundMark x1="61328" y1="33008" x2="71387" y2="38477"/>
                          <a14:backgroundMark x1="71387" y1="38477" x2="71387" y2="38477"/>
                          <a14:backgroundMark x1="66992" y1="34277" x2="79004" y2="37988"/>
                          <a14:backgroundMark x1="64746" y1="32520" x2="74512" y2="37012"/>
                          <a14:backgroundMark x1="72754" y1="33203" x2="72949" y2="40527"/>
                          <a14:backgroundMark x1="76855" y1="33496" x2="70020" y2="39746"/>
                          <a14:backgroundMark x1="61621" y1="36328" x2="56445" y2="36328"/>
                          <a14:backgroundMark x1="60254" y1="33594" x2="67090" y2="33301"/>
                          <a14:backgroundMark x1="59180" y1="33887" x2="53125" y2="35059"/>
                          <a14:backgroundMark x1="64063" y1="33203" x2="51367" y2="33984"/>
                          <a14:backgroundMark x1="60156" y1="34570" x2="79297" y2="33984"/>
                          <a14:backgroundMark x1="79199" y1="33691" x2="93555" y2="31152"/>
                          <a14:backgroundMark x1="80957" y1="31250" x2="69238" y2="30566"/>
                          <a14:backgroundMark x1="81641" y1="30762" x2="86426" y2="30273"/>
                          <a14:backgroundMark x1="90527" y1="28906" x2="66992" y2="35156"/>
                          <a14:backgroundMark x1="89746" y1="25977" x2="94727" y2="29297"/>
                          <a14:backgroundMark x1="94141" y1="25488" x2="97363" y2="29980"/>
                          <a14:backgroundMark x1="94238" y1="25391" x2="95801" y2="25488"/>
                          <a14:backgroundMark x1="90820" y1="25781" x2="97754" y2="29492"/>
                          <a14:backgroundMark x1="93262" y1="24414" x2="93262" y2="33008"/>
                          <a14:backgroundMark x1="91699" y1="55469" x2="89063" y2="68457"/>
                          <a14:backgroundMark x1="89063" y1="68457" x2="67871" y2="79688"/>
                          <a14:backgroundMark x1="67871" y1="79688" x2="24902" y2="84473"/>
                          <a14:backgroundMark x1="24902" y1="84473" x2="17871" y2="82227"/>
                          <a14:backgroundMark x1="17871" y1="82227" x2="36719" y2="77441"/>
                          <a14:backgroundMark x1="36719" y1="77441" x2="59277" y2="78809"/>
                        </a14:backgroundRemoval>
                      </a14:imgEffect>
                    </a14:imgLayer>
                  </a14:imgProps>
                </a:ext>
              </a:extLst>
            </a:blip>
            <a:srcRect l="667" t="22279" r="2925" b="32659"/>
            <a:stretch/>
          </p:blipFill>
          <p:spPr>
            <a:xfrm flipH="1">
              <a:off x="13948931" y="1218668"/>
              <a:ext cx="7650594" cy="3576123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36FD9EA-9D95-4EB2-883D-8914DB8C11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199" b="89844" l="9961" r="96191">
                          <a14:foregroundMark x1="50195" y1="4199" x2="50195" y2="4199"/>
                          <a14:foregroundMark x1="41699" y1="44922" x2="43262" y2="52051"/>
                          <a14:foregroundMark x1="43262" y1="52051" x2="42480" y2="57813"/>
                          <a14:foregroundMark x1="40234" y1="48438" x2="35449" y2="60840"/>
                          <a14:foregroundMark x1="40527" y1="45605" x2="36035" y2="53027"/>
                          <a14:foregroundMark x1="36035" y1="53027" x2="36328" y2="60742"/>
                          <a14:foregroundMark x1="31934" y1="49707" x2="40234" y2="61133"/>
                          <a14:foregroundMark x1="43066" y1="56250" x2="35742" y2="64355"/>
                          <a14:foregroundMark x1="42285" y1="58789" x2="30762" y2="58691"/>
                          <a14:foregroundMark x1="35156" y1="62988" x2="29785" y2="57813"/>
                          <a14:foregroundMark x1="33496" y1="59961" x2="27051" y2="53125"/>
                          <a14:foregroundMark x1="27832" y1="54785" x2="29492" y2="59668"/>
                          <a14:foregroundMark x1="34180" y1="63574" x2="26660" y2="60547"/>
                          <a14:foregroundMark x1="25195" y1="58105" x2="23340" y2="60645"/>
                          <a14:foregroundMark x1="19238" y1="55957" x2="24609" y2="60547"/>
                          <a14:foregroundMark x1="24609" y1="60547" x2="23438" y2="60254"/>
                          <a14:foregroundMark x1="19922" y1="56348" x2="25391" y2="61426"/>
                          <a14:foregroundMark x1="37305" y1="49316" x2="22852" y2="55273"/>
                          <a14:foregroundMark x1="31250" y1="52637" x2="23145" y2="60742"/>
                          <a14:foregroundMark x1="41016" y1="56152" x2="45020" y2="59277"/>
                          <a14:foregroundMark x1="43848" y1="58496" x2="47461" y2="61230"/>
                          <a14:foregroundMark x1="47461" y1="60938" x2="34277" y2="61328"/>
                          <a14:foregroundMark x1="43750" y1="61816" x2="33984" y2="62598"/>
                          <a14:foregroundMark x1="33984" y1="62598" x2="25488" y2="62500"/>
                          <a14:foregroundMark x1="34570" y1="61523" x2="22363" y2="58203"/>
                          <a14:foregroundMark x1="21094" y1="55273" x2="14355" y2="55176"/>
                          <a14:foregroundMark x1="19531" y1="54492" x2="15430" y2="54492"/>
                          <a14:foregroundMark x1="21094" y1="53223" x2="14648" y2="52930"/>
                          <a14:foregroundMark x1="38965" y1="47266" x2="23828" y2="49512"/>
                          <a14:foregroundMark x1="48145" y1="60449" x2="51172" y2="61426"/>
                          <a14:foregroundMark x1="44531" y1="62793" x2="41504" y2="63965"/>
                          <a14:foregroundMark x1="44824" y1="63184" x2="46191" y2="62012"/>
                          <a14:foregroundMark x1="44141" y1="62695" x2="45215" y2="63379"/>
                          <a14:foregroundMark x1="44629" y1="57129" x2="46875" y2="59570"/>
                          <a14:foregroundMark x1="32617" y1="52832" x2="34668" y2="57227"/>
                          <a14:foregroundMark x1="31836" y1="54395" x2="32715" y2="56152"/>
                          <a14:foregroundMark x1="43945" y1="46973" x2="44141" y2="50391"/>
                          <a14:foregroundMark x1="43262" y1="46875" x2="39746" y2="44922"/>
                          <a14:foregroundMark x1="40918" y1="43652" x2="35742" y2="45313"/>
                          <a14:foregroundMark x1="37793" y1="44629" x2="30762" y2="47852"/>
                          <a14:foregroundMark x1="32910" y1="45996" x2="25586" y2="48438"/>
                          <a14:foregroundMark x1="23633" y1="49805" x2="23242" y2="52637"/>
                          <a14:foregroundMark x1="23047" y1="50098" x2="22168" y2="51563"/>
                          <a14:foregroundMark x1="20313" y1="60742" x2="21680" y2="62305"/>
                          <a14:foregroundMark x1="33301" y1="64160" x2="35742" y2="64453"/>
                          <a14:foregroundMark x1="35547" y1="64453" x2="32910" y2="64551"/>
                          <a14:foregroundMark x1="35352" y1="64551" x2="37012" y2="64551"/>
                          <a14:foregroundMark x1="23535" y1="49219" x2="14844" y2="50977"/>
                          <a14:foregroundMark x1="19922" y1="59766" x2="19922" y2="61816"/>
                          <a14:foregroundMark x1="20215" y1="58789" x2="22461" y2="60547"/>
                          <a14:foregroundMark x1="41406" y1="54785" x2="40137" y2="57813"/>
                          <a14:foregroundMark x1="38672" y1="55762" x2="40234" y2="58301"/>
                          <a14:foregroundMark x1="51855" y1="61426" x2="49219" y2="62988"/>
                          <a14:foregroundMark x1="14063" y1="52148" x2="16113" y2="57910"/>
                          <a14:backgroundMark x1="92676" y1="21973" x2="47754" y2="27344"/>
                          <a14:backgroundMark x1="71094" y1="29621" x2="70605" y2="29688"/>
                          <a14:backgroundMark x1="84961" y1="67188" x2="67578" y2="73730"/>
                          <a14:backgroundMark x1="67578" y1="73730" x2="41504" y2="74902"/>
                          <a14:backgroundMark x1="41504" y1="74902" x2="38379" y2="74805"/>
                          <a14:backgroundMark x1="22949" y1="39453" x2="10352" y2="48633"/>
                          <a14:backgroundMark x1="96582" y1="44531" x2="79492" y2="67480"/>
                          <a14:backgroundMark x1="49512" y1="66309" x2="29395" y2="67383"/>
                          <a14:backgroundMark x1="10449" y1="50586" x2="11133" y2="58398"/>
                          <a14:backgroundMark x1="12012" y1="50977" x2="10449" y2="56836"/>
                          <a14:backgroundMark x1="63281" y1="41016" x2="67090" y2="50488"/>
                          <a14:backgroundMark x1="67090" y1="50488" x2="67282" y2="56926"/>
                          <a14:backgroundMark x1="54297" y1="46582" x2="62793" y2="56348"/>
                          <a14:backgroundMark x1="47949" y1="49609" x2="57324" y2="58398"/>
                          <a14:backgroundMark x1="68359" y1="48242" x2="67676" y2="44727"/>
                          <a14:backgroundMark x1="66602" y1="42676" x2="71166" y2="46914"/>
                          <a14:backgroundMark x1="70361" y1="39749" x2="55664" y2="44043"/>
                          <a14:backgroundMark x1="64453" y1="39551" x2="44238" y2="46777"/>
                          <a14:backgroundMark x1="68250" y1="38530" x2="53613" y2="41895"/>
                          <a14:backgroundMark x1="43815" y1="43000" x2="43555" y2="43066"/>
                          <a14:backgroundMark x1="65522" y1="37451" x2="61397" y2="38505"/>
                          <a14:backgroundMark x1="48379" y1="43106" x2="43819" y2="44895"/>
                          <a14:backgroundMark x1="44238" y1="43945" x2="42894" y2="44664"/>
                          <a14:backgroundMark x1="47817" y1="57545" x2="51953" y2="58203"/>
                          <a14:backgroundMark x1="57031" y1="46973" x2="67480" y2="41699"/>
                          <a14:backgroundMark x1="65159" y1="36238" x2="63370" y2="36732"/>
                          <a14:backgroundMark x1="60742" y1="60059" x2="51574" y2="60918"/>
                          <a14:backgroundMark x1="37603" y1="65377" x2="39258" y2="65820"/>
                          <a14:backgroundMark x1="27157" y1="44319" x2="7520" y2="50781"/>
                          <a14:backgroundMark x1="65937" y1="58424" x2="52350" y2="59943"/>
                          <a14:backgroundMark x1="74902" y1="57422" x2="74541" y2="57462"/>
                          <a14:backgroundMark x1="68209" y1="58887" x2="64258" y2="58887"/>
                          <a14:backgroundMark x1="67969" y1="60742" x2="52531" y2="62126"/>
                          <a14:backgroundMark x1="55859" y1="59961" x2="48454" y2="59419"/>
                          <a14:backgroundMark x1="43950" y1="43168" x2="41285" y2="44116"/>
                          <a14:backgroundMark x1="41113" y1="43359" x2="40787" y2="43487"/>
                          <a14:backgroundMark x1="14788" y1="50901" x2="14453" y2="50977"/>
                          <a14:backgroundMark x1="14453" y1="50977" x2="14449" y2="51205"/>
                          <a14:backgroundMark x1="23006" y1="48341" x2="8789" y2="49805"/>
                          <a14:backgroundMark x1="95605" y1="25879" x2="97363" y2="28809"/>
                          <a14:backgroundMark x1="96094" y1="27637" x2="91895" y2="44043"/>
                          <a14:backgroundMark x1="91895" y1="44043" x2="82422" y2="56445"/>
                          <a14:backgroundMark x1="82422" y1="56445" x2="79688" y2="58008"/>
                          <a14:backgroundMark x1="83301" y1="53711" x2="77051" y2="57910"/>
                          <a14:backgroundMark x1="75947" y1="58226" x2="75242" y2="58427"/>
                          <a14:backgroundMark x1="77051" y1="57910" x2="76178" y2="58159"/>
                          <a14:backgroundMark x1="65621" y1="35687" x2="64453" y2="35547"/>
                          <a14:backgroundMark x1="43242" y1="42286" x2="40520" y2="43151"/>
                          <a14:backgroundMark x1="64453" y1="35547" x2="62849" y2="36057"/>
                          <a14:backgroundMark x1="61171" y1="37399" x2="60700" y2="37551"/>
                          <a14:backgroundMark x1="63281" y1="36719" x2="65227" y2="36092"/>
                          <a14:backgroundMark x1="62500" y1="36328" x2="60688" y2="36787"/>
                          <a14:backgroundMark x1="60938" y1="36719" x2="41992" y2="43359"/>
                          <a14:backgroundMark x1="48145" y1="39453" x2="23047" y2="45117"/>
                          <a14:backgroundMark x1="27846" y1="45631" x2="21484" y2="47266"/>
                          <a14:backgroundMark x1="34615" y1="43891" x2="31804" y2="44614"/>
                          <a14:backgroundMark x1="64453" y1="36230" x2="70605" y2="41602"/>
                          <a14:backgroundMark x1="70605" y1="41602" x2="71191" y2="50098"/>
                          <a14:backgroundMark x1="71191" y1="50098" x2="65918" y2="56348"/>
                          <a14:backgroundMark x1="65918" y1="56348" x2="65039" y2="56348"/>
                          <a14:backgroundMark x1="71582" y1="44629" x2="71777" y2="52051"/>
                          <a14:backgroundMark x1="71777" y1="52051" x2="62988" y2="56641"/>
                          <a14:backgroundMark x1="64063" y1="36133" x2="60547" y2="36133"/>
                          <a14:backgroundMark x1="66309" y1="36426" x2="72754" y2="46094"/>
                          <a14:backgroundMark x1="72754" y1="46094" x2="69336" y2="55469"/>
                          <a14:backgroundMark x1="69336" y1="55469" x2="63477" y2="59375"/>
                          <a14:backgroundMark x1="70215" y1="52148" x2="62402" y2="60645"/>
                          <a14:backgroundMark x1="71484" y1="51367" x2="64648" y2="62012"/>
                          <a14:backgroundMark x1="71191" y1="50391" x2="65723" y2="60254"/>
                          <a14:backgroundMark x1="92871" y1="28809" x2="85059" y2="46973"/>
                          <a14:backgroundMark x1="89453" y1="28027" x2="73926" y2="43359"/>
                          <a14:backgroundMark x1="77930" y1="34961" x2="79883" y2="49902"/>
                          <a14:backgroundMark x1="86133" y1="42773" x2="74902" y2="57910"/>
                          <a14:backgroundMark x1="77930" y1="44043" x2="69043" y2="58984"/>
                          <a14:backgroundMark x1="77930" y1="46582" x2="72559" y2="59473"/>
                          <a14:backgroundMark x1="76074" y1="51074" x2="68555" y2="63184"/>
                          <a14:backgroundMark x1="86719" y1="42871" x2="71387" y2="44727"/>
                          <a14:backgroundMark x1="87012" y1="44531" x2="75684" y2="41113"/>
                          <a14:backgroundMark x1="88867" y1="37988" x2="72754" y2="40820"/>
                          <a14:backgroundMark x1="84863" y1="33984" x2="71875" y2="35742"/>
                          <a14:backgroundMark x1="87598" y1="32031" x2="82910" y2="39746"/>
                          <a14:backgroundMark x1="84766" y1="35645" x2="82520" y2="37793"/>
                          <a14:backgroundMark x1="91992" y1="27051" x2="63672" y2="31836"/>
                          <a14:backgroundMark x1="69434" y1="33594" x2="75293" y2="36523"/>
                          <a14:backgroundMark x1="66016" y1="33691" x2="59863" y2="32422"/>
                          <a14:backgroundMark x1="61328" y1="33008" x2="71387" y2="38477"/>
                          <a14:backgroundMark x1="71387" y1="38477" x2="71387" y2="38477"/>
                          <a14:backgroundMark x1="66992" y1="34277" x2="79004" y2="37988"/>
                          <a14:backgroundMark x1="64746" y1="32520" x2="74512" y2="37012"/>
                          <a14:backgroundMark x1="72754" y1="33203" x2="72949" y2="40527"/>
                          <a14:backgroundMark x1="76855" y1="33496" x2="70020" y2="39746"/>
                          <a14:backgroundMark x1="61621" y1="36328" x2="56445" y2="36328"/>
                          <a14:backgroundMark x1="60254" y1="33594" x2="67090" y2="33301"/>
                          <a14:backgroundMark x1="59180" y1="33887" x2="53125" y2="35059"/>
                          <a14:backgroundMark x1="64063" y1="33203" x2="51367" y2="33984"/>
                          <a14:backgroundMark x1="60156" y1="34570" x2="79297" y2="33984"/>
                          <a14:backgroundMark x1="79199" y1="33691" x2="93555" y2="31152"/>
                          <a14:backgroundMark x1="80957" y1="31250" x2="69238" y2="30566"/>
                          <a14:backgroundMark x1="81641" y1="30762" x2="86426" y2="30273"/>
                          <a14:backgroundMark x1="90527" y1="28906" x2="66992" y2="35156"/>
                          <a14:backgroundMark x1="89746" y1="25977" x2="94727" y2="29297"/>
                          <a14:backgroundMark x1="94141" y1="25488" x2="97363" y2="29980"/>
                          <a14:backgroundMark x1="94238" y1="25391" x2="95801" y2="25488"/>
                          <a14:backgroundMark x1="90820" y1="25781" x2="97754" y2="29492"/>
                          <a14:backgroundMark x1="93262" y1="24414" x2="93262" y2="33008"/>
                          <a14:backgroundMark x1="91699" y1="55469" x2="89063" y2="68457"/>
                          <a14:backgroundMark x1="89063" y1="68457" x2="67871" y2="79688"/>
                          <a14:backgroundMark x1="67871" y1="79688" x2="24902" y2="84473"/>
                          <a14:backgroundMark x1="24902" y1="84473" x2="17871" y2="82227"/>
                          <a14:backgroundMark x1="17871" y1="82227" x2="36719" y2="77441"/>
                          <a14:backgroundMark x1="36719" y1="77441" x2="59277" y2="78809"/>
                        </a14:backgroundRemoval>
                      </a14:imgEffect>
                    </a14:imgLayer>
                  </a14:imgProps>
                </a:ext>
              </a:extLst>
            </a:blip>
            <a:srcRect l="6947" t="22279" r="9322" b="32659"/>
            <a:stretch/>
          </p:blipFill>
          <p:spPr>
            <a:xfrm flipH="1">
              <a:off x="0" y="1218668"/>
              <a:ext cx="6644678" cy="35761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8544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D5834A60-C3C2-45CB-A9F2-3F52ADA8D2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rgbClr val="FFC000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99" b="89844" l="9961" r="96191">
                        <a14:foregroundMark x1="92480" y1="28320" x2="88770" y2="39648"/>
                        <a14:foregroundMark x1="93743" y1="28447" x2="66955" y2="34188"/>
                        <a14:foregroundMark x1="93958" y1="27610" x2="58105" y2="34180"/>
                        <a14:foregroundMark x1="58105" y1="34180" x2="56737" y2="34688"/>
                        <a14:foregroundMark x1="70605" y1="30469" x2="94350" y2="26557"/>
                        <a14:foregroundMark x1="95117" y1="25879" x2="79980" y2="27539"/>
                        <a14:foregroundMark x1="85449" y1="26465" x2="93262" y2="25293"/>
                        <a14:foregroundMark x1="93262" y1="25293" x2="93991" y2="26751"/>
                        <a14:foregroundMark x1="84961" y1="42969" x2="83398" y2="47168"/>
                        <a14:foregroundMark x1="74609" y1="37500" x2="77930" y2="46387"/>
                        <a14:foregroundMark x1="77930" y1="46387" x2="72754" y2="39355"/>
                        <a14:foregroundMark x1="72754" y1="39355" x2="79688" y2="44238"/>
                        <a14:foregroundMark x1="79688" y1="44238" x2="75684" y2="52832"/>
                        <a14:foregroundMark x1="75684" y1="52832" x2="74805" y2="52832"/>
                        <a14:foregroundMark x1="74121" y1="36816" x2="78027" y2="40332"/>
                        <a14:foregroundMark x1="79688" y1="41699" x2="82910" y2="47754"/>
                        <a14:foregroundMark x1="79883" y1="37793" x2="79199" y2="53125"/>
                        <a14:foregroundMark x1="79883" y1="50000" x2="76660" y2="52832"/>
                        <a14:foregroundMark x1="73828" y1="52637" x2="73438" y2="51660"/>
                        <a14:foregroundMark x1="70215" y1="31250" x2="75098" y2="40625"/>
                        <a14:foregroundMark x1="68750" y1="35254" x2="78809" y2="45215"/>
                        <a14:foregroundMark x1="68983" y1="36700" x2="79395" y2="40820"/>
                        <a14:foregroundMark x1="74573" y1="47165" x2="73828" y2="53027"/>
                        <a14:foregroundMark x1="75293" y1="41504" x2="74626" y2="46748"/>
                        <a14:foregroundMark x1="73242" y1="52466" x2="73242" y2="55371"/>
                        <a14:foregroundMark x1="73242" y1="52012" x2="73242" y2="52370"/>
                        <a14:foregroundMark x1="73242" y1="40332" x2="73242" y2="43088"/>
                        <a14:foregroundMark x1="50195" y1="4199" x2="50195" y2="4199"/>
                        <a14:foregroundMark x1="79199" y1="53613" x2="74512" y2="56836"/>
                        <a14:foregroundMark x1="71109" y1="56089" x2="70703" y2="56543"/>
                        <a14:foregroundMark x1="73145" y1="53809" x2="71465" y2="55689"/>
                        <a14:foregroundMark x1="74512" y1="57422" x2="69415" y2="58425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7090" y2="50488"/>
                        <a14:backgroundMark x1="67090" y1="50488" x2="67282" y2="56926"/>
                        <a14:backgroundMark x1="54297" y1="46582" x2="62793" y2="56348"/>
                        <a14:backgroundMark x1="47949" y1="49609" x2="57324" y2="58398"/>
                        <a14:backgroundMark x1="68359" y1="48242" x2="67676" y2="44727"/>
                        <a14:backgroundMark x1="66602" y1="42676" x2="71166" y2="46914"/>
                        <a14:backgroundMark x1="70361" y1="39749" x2="55664" y2="44043"/>
                        <a14:backgroundMark x1="64453" y1="39551" x2="44238" y2="46777"/>
                        <a14:backgroundMark x1="68250" y1="38530" x2="53613" y2="41895"/>
                        <a14:backgroundMark x1="43815" y1="43000" x2="43555" y2="43066"/>
                        <a14:backgroundMark x1="65522" y1="37451" x2="61397" y2="38505"/>
                        <a14:backgroundMark x1="48379" y1="43106" x2="28320" y2="50977"/>
                        <a14:backgroundMark x1="44238" y1="43945" x2="26172" y2="53613"/>
                        <a14:backgroundMark x1="26172" y1="53613" x2="25977" y2="53809"/>
                        <a14:backgroundMark x1="29883" y1="54688" x2="51953" y2="58203"/>
                        <a14:backgroundMark x1="30859" y1="54395" x2="48730" y2="60742"/>
                        <a14:backgroundMark x1="57031" y1="46973" x2="67480" y2="41699"/>
                        <a14:backgroundMark x1="65159" y1="36238" x2="63370" y2="36732"/>
                        <a14:backgroundMark x1="60742" y1="60059" x2="29492" y2="62988"/>
                        <a14:backgroundMark x1="18848" y1="52832" x2="23633" y2="58496"/>
                        <a14:backgroundMark x1="23633" y1="58496" x2="30664" y2="62109"/>
                        <a14:backgroundMark x1="17871" y1="56934" x2="24316" y2="61816"/>
                        <a14:backgroundMark x1="24316" y1="61816" x2="39258" y2="65820"/>
                        <a14:backgroundMark x1="15625" y1="52344" x2="15039" y2="55176"/>
                        <a14:backgroundMark x1="14453" y1="53027" x2="19999" y2="50347"/>
                        <a14:backgroundMark x1="27157" y1="44319" x2="7520" y2="50781"/>
                        <a14:backgroundMark x1="18828" y1="50691" x2="20898" y2="61914"/>
                        <a14:backgroundMark x1="65937" y1="58424" x2="41699" y2="61133"/>
                        <a14:backgroundMark x1="74902" y1="57422" x2="74541" y2="57462"/>
                        <a14:backgroundMark x1="68209" y1="58887" x2="64258" y2="58887"/>
                        <a14:backgroundMark x1="67969" y1="60742" x2="39648" y2="63281"/>
                        <a14:backgroundMark x1="55859" y1="59961" x2="27832" y2="57910"/>
                        <a14:backgroundMark x1="43950" y1="43168" x2="31055" y2="47754"/>
                        <a14:backgroundMark x1="41113" y1="43359" x2="32910" y2="46582"/>
                        <a14:backgroundMark x1="29004" y1="47656" x2="14453" y2="50977"/>
                        <a14:backgroundMark x1="14453" y1="50977" x2="14355" y2="56348"/>
                        <a14:backgroundMark x1="28711" y1="47754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35254" y2="44824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35547" y1="43652" x2="21484" y2="47266"/>
                        <a14:backgroundMark x1="34277" y1="45703" x2="26074" y2="47266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</a14:backgroundRemoval>
                    </a14:imgEffect>
                  </a14:imgLayer>
                </a14:imgProps>
              </a:ext>
            </a:extLst>
          </a:blip>
          <a:srcRect l="48461" t="21843" r="1557" b="34491"/>
          <a:stretch/>
        </p:blipFill>
        <p:spPr>
          <a:xfrm>
            <a:off x="0" y="0"/>
            <a:ext cx="3992880" cy="348848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0A4DBC1-3857-48E4-9AA3-2476A553C3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rgbClr val="FFC000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99" b="89844" l="9961" r="96191">
                        <a14:foregroundMark x1="92480" y1="28320" x2="88770" y2="39648"/>
                        <a14:foregroundMark x1="93743" y1="28447" x2="66955" y2="34188"/>
                        <a14:foregroundMark x1="93958" y1="27610" x2="58105" y2="34180"/>
                        <a14:foregroundMark x1="58105" y1="34180" x2="56737" y2="34688"/>
                        <a14:foregroundMark x1="70605" y1="30469" x2="94350" y2="26557"/>
                        <a14:foregroundMark x1="95117" y1="25879" x2="79980" y2="27539"/>
                        <a14:foregroundMark x1="85449" y1="26465" x2="93262" y2="25293"/>
                        <a14:foregroundMark x1="93262" y1="25293" x2="93991" y2="26751"/>
                        <a14:foregroundMark x1="84961" y1="42969" x2="83398" y2="47168"/>
                        <a14:foregroundMark x1="74609" y1="37500" x2="77930" y2="46387"/>
                        <a14:foregroundMark x1="77930" y1="46387" x2="72754" y2="39355"/>
                        <a14:foregroundMark x1="72754" y1="39355" x2="79688" y2="44238"/>
                        <a14:foregroundMark x1="79688" y1="44238" x2="75684" y2="52832"/>
                        <a14:foregroundMark x1="75684" y1="52832" x2="74805" y2="52832"/>
                        <a14:foregroundMark x1="74121" y1="36816" x2="78027" y2="40332"/>
                        <a14:foregroundMark x1="79688" y1="41699" x2="82910" y2="47754"/>
                        <a14:foregroundMark x1="79883" y1="37793" x2="79199" y2="53125"/>
                        <a14:foregroundMark x1="79883" y1="50000" x2="76660" y2="52832"/>
                        <a14:foregroundMark x1="73828" y1="52637" x2="73438" y2="51660"/>
                        <a14:foregroundMark x1="70215" y1="31250" x2="75098" y2="40625"/>
                        <a14:foregroundMark x1="68750" y1="35254" x2="78809" y2="45215"/>
                        <a14:foregroundMark x1="68983" y1="36700" x2="79395" y2="40820"/>
                        <a14:foregroundMark x1="74573" y1="47165" x2="73828" y2="53027"/>
                        <a14:foregroundMark x1="75293" y1="41504" x2="74626" y2="46748"/>
                        <a14:foregroundMark x1="73242" y1="52466" x2="73242" y2="55371"/>
                        <a14:foregroundMark x1="73242" y1="52012" x2="73242" y2="52370"/>
                        <a14:foregroundMark x1="73242" y1="40332" x2="73242" y2="43088"/>
                        <a14:foregroundMark x1="50195" y1="4199" x2="50195" y2="4199"/>
                        <a14:foregroundMark x1="79199" y1="53613" x2="74512" y2="56836"/>
                        <a14:foregroundMark x1="71109" y1="56089" x2="70703" y2="56543"/>
                        <a14:foregroundMark x1="73145" y1="53809" x2="71465" y2="55689"/>
                        <a14:foregroundMark x1="74512" y1="57422" x2="69415" y2="58425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7090" y2="50488"/>
                        <a14:backgroundMark x1="67090" y1="50488" x2="67282" y2="56926"/>
                        <a14:backgroundMark x1="54297" y1="46582" x2="62793" y2="56348"/>
                        <a14:backgroundMark x1="47949" y1="49609" x2="57324" y2="58398"/>
                        <a14:backgroundMark x1="68359" y1="48242" x2="67676" y2="44727"/>
                        <a14:backgroundMark x1="66602" y1="42676" x2="71166" y2="46914"/>
                        <a14:backgroundMark x1="70361" y1="39749" x2="55664" y2="44043"/>
                        <a14:backgroundMark x1="64453" y1="39551" x2="44238" y2="46777"/>
                        <a14:backgroundMark x1="68250" y1="38530" x2="53613" y2="41895"/>
                        <a14:backgroundMark x1="43815" y1="43000" x2="43555" y2="43066"/>
                        <a14:backgroundMark x1="65522" y1="37451" x2="61397" y2="38505"/>
                        <a14:backgroundMark x1="48379" y1="43106" x2="28320" y2="50977"/>
                        <a14:backgroundMark x1="44238" y1="43945" x2="26172" y2="53613"/>
                        <a14:backgroundMark x1="26172" y1="53613" x2="25977" y2="53809"/>
                        <a14:backgroundMark x1="29883" y1="54688" x2="51953" y2="58203"/>
                        <a14:backgroundMark x1="30859" y1="54395" x2="48730" y2="60742"/>
                        <a14:backgroundMark x1="57031" y1="46973" x2="67480" y2="41699"/>
                        <a14:backgroundMark x1="65159" y1="36238" x2="63370" y2="36732"/>
                        <a14:backgroundMark x1="60742" y1="60059" x2="29492" y2="62988"/>
                        <a14:backgroundMark x1="18848" y1="52832" x2="23633" y2="58496"/>
                        <a14:backgroundMark x1="23633" y1="58496" x2="30664" y2="62109"/>
                        <a14:backgroundMark x1="17871" y1="56934" x2="24316" y2="61816"/>
                        <a14:backgroundMark x1="24316" y1="61816" x2="39258" y2="65820"/>
                        <a14:backgroundMark x1="15625" y1="52344" x2="15039" y2="55176"/>
                        <a14:backgroundMark x1="14453" y1="53027" x2="19999" y2="50347"/>
                        <a14:backgroundMark x1="27157" y1="44319" x2="7520" y2="50781"/>
                        <a14:backgroundMark x1="18828" y1="50691" x2="20898" y2="61914"/>
                        <a14:backgroundMark x1="65937" y1="58424" x2="41699" y2="61133"/>
                        <a14:backgroundMark x1="74902" y1="57422" x2="74541" y2="57462"/>
                        <a14:backgroundMark x1="68209" y1="58887" x2="64258" y2="58887"/>
                        <a14:backgroundMark x1="67969" y1="60742" x2="39648" y2="63281"/>
                        <a14:backgroundMark x1="55859" y1="59961" x2="27832" y2="57910"/>
                        <a14:backgroundMark x1="43950" y1="43168" x2="31055" y2="47754"/>
                        <a14:backgroundMark x1="41113" y1="43359" x2="32910" y2="46582"/>
                        <a14:backgroundMark x1="29004" y1="47656" x2="14453" y2="50977"/>
                        <a14:backgroundMark x1="14453" y1="50977" x2="14355" y2="56348"/>
                        <a14:backgroundMark x1="28711" y1="47754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35254" y2="44824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35547" y1="43652" x2="21484" y2="47266"/>
                        <a14:backgroundMark x1="34277" y1="45703" x2="26074" y2="47266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</a14:backgroundRemoval>
                    </a14:imgEffect>
                  </a14:imgLayer>
                </a14:imgProps>
              </a:ext>
            </a:extLst>
          </a:blip>
          <a:srcRect l="48461" t="21843" r="1557" b="34491"/>
          <a:stretch/>
        </p:blipFill>
        <p:spPr>
          <a:xfrm>
            <a:off x="7985760" y="-1"/>
            <a:ext cx="3992880" cy="348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057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005A14DD-D8C0-48A7-904D-4A50F09E1B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99" b="89844" l="9961" r="96191">
                        <a14:foregroundMark x1="50195" y1="4199" x2="50195" y2="4199"/>
                        <a14:foregroundMark x1="58887" y1="42480" x2="65039" y2="47363"/>
                        <a14:foregroundMark x1="65039" y1="47363" x2="58594" y2="52930"/>
                        <a14:foregroundMark x1="58594" y1="52930" x2="58203" y2="44238"/>
                        <a14:foregroundMark x1="58203" y1="44238" x2="57715" y2="51855"/>
                        <a14:foregroundMark x1="57715" y1="51855" x2="57813" y2="51855"/>
                        <a14:foregroundMark x1="56836" y1="42871" x2="54492" y2="48535"/>
                        <a14:foregroundMark x1="58008" y1="42383" x2="66107" y2="46342"/>
                        <a14:foregroundMark x1="63770" y1="42969" x2="56321" y2="43307"/>
                        <a14:foregroundMark x1="56323" y1="43304" x2="63281" y2="42969"/>
                        <a14:foregroundMark x1="65667" y1="50678" x2="65820" y2="51172"/>
                        <a14:foregroundMark x1="63281" y1="42969" x2="65507" y2="50160"/>
                        <a14:foregroundMark x1="65820" y1="51172" x2="60156" y2="41504"/>
                        <a14:foregroundMark x1="60156" y1="41504" x2="55371" y2="45410"/>
                        <a14:foregroundMark x1="56075" y1="42369" x2="63574" y2="43262"/>
                        <a14:foregroundMark x1="63574" y1="43262" x2="56348" y2="41895"/>
                        <a14:foregroundMark x1="56150" y1="43579" x2="55566" y2="48535"/>
                        <a14:foregroundMark x1="56348" y1="41895" x2="56279" y2="42483"/>
                        <a14:foregroundMark x1="54908" y1="43464" x2="59766" y2="41797"/>
                        <a14:foregroundMark x1="59766" y1="41797" x2="61621" y2="41699"/>
                        <a14:foregroundMark x1="60059" y1="40820" x2="57031" y2="41211"/>
                        <a14:foregroundMark x1="56152" y1="41211" x2="55714" y2="42166"/>
                        <a14:foregroundMark x1="60254" y1="52539" x2="61719" y2="53711"/>
                        <a14:foregroundMark x1="62109" y1="53711" x2="59277" y2="53613"/>
                        <a14:foregroundMark x1="60840" y1="53906" x2="60840" y2="54297"/>
                        <a14:foregroundMark x1="53610" y1="44554" x2="53125" y2="47949"/>
                        <a14:foregroundMark x1="53770" y1="44644" x2="53125" y2="46191"/>
                        <a14:foregroundMark x1="53235" y1="44343" x2="53125" y2="44727"/>
                        <a14:foregroundMark x1="54590" y1="42480" x2="52734" y2="45215"/>
                        <a14:foregroundMark x1="53027" y1="45313" x2="53027" y2="50488"/>
                        <a14:foregroundMark x1="53125" y1="51172" x2="59375" y2="54785"/>
                        <a14:foregroundMark x1="59375" y1="54785" x2="64258" y2="53320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3375" y2="41250"/>
                        <a14:backgroundMark x1="67099" y1="50788" x2="67282" y2="56926"/>
                        <a14:backgroundMark x1="61995" y1="55431" x2="62793" y2="56348"/>
                        <a14:backgroundMark x1="47949" y1="49609" x2="57324" y2="58398"/>
                        <a14:backgroundMark x1="67710" y1="44902" x2="67676" y2="44727"/>
                        <a14:backgroundMark x1="68359" y1="48242" x2="67831" y2="45525"/>
                        <a14:backgroundMark x1="66602" y1="42676" x2="71166" y2="46914"/>
                        <a14:backgroundMark x1="70361" y1="39749" x2="64352" y2="41504"/>
                        <a14:backgroundMark x1="51353" y1="44233" x2="44238" y2="46777"/>
                        <a14:backgroundMark x1="64453" y1="39551" x2="62519" y2="40243"/>
                        <a14:backgroundMark x1="68250" y1="38530" x2="60553" y2="40299"/>
                        <a14:backgroundMark x1="43815" y1="43000" x2="43555" y2="43066"/>
                        <a14:backgroundMark x1="65522" y1="37451" x2="61397" y2="38505"/>
                        <a14:backgroundMark x1="48379" y1="43106" x2="43819" y2="44895"/>
                        <a14:backgroundMark x1="44238" y1="43945" x2="42894" y2="44664"/>
                        <a14:backgroundMark x1="47817" y1="57545" x2="51953" y2="58203"/>
                        <a14:backgroundMark x1="65388" y1="42755" x2="67480" y2="41699"/>
                        <a14:backgroundMark x1="65159" y1="36238" x2="63370" y2="36732"/>
                        <a14:backgroundMark x1="60742" y1="60059" x2="51574" y2="60918"/>
                        <a14:backgroundMark x1="37603" y1="65377" x2="39258" y2="65820"/>
                        <a14:backgroundMark x1="27157" y1="44319" x2="7520" y2="50781"/>
                        <a14:backgroundMark x1="65937" y1="58424" x2="52350" y2="59943"/>
                        <a14:backgroundMark x1="74902" y1="57422" x2="74541" y2="57462"/>
                        <a14:backgroundMark x1="68209" y1="58887" x2="64258" y2="58887"/>
                        <a14:backgroundMark x1="67969" y1="60742" x2="52531" y2="62126"/>
                        <a14:backgroundMark x1="55859" y1="59961" x2="48454" y2="59419"/>
                        <a14:backgroundMark x1="43950" y1="43168" x2="41285" y2="44116"/>
                        <a14:backgroundMark x1="41113" y1="43359" x2="40787" y2="43487"/>
                        <a14:backgroundMark x1="14788" y1="50901" x2="14453" y2="50977"/>
                        <a14:backgroundMark x1="14453" y1="50977" x2="14449" y2="51205"/>
                        <a14:backgroundMark x1="23006" y1="48341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40520" y2="43151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27846" y1="45631" x2="21484" y2="47266"/>
                        <a14:backgroundMark x1="34615" y1="43891" x2="31804" y2="44614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  <a14:backgroundMark x1="92871" y1="28809" x2="85059" y2="46973"/>
                        <a14:backgroundMark x1="89453" y1="28027" x2="73926" y2="43359"/>
                        <a14:backgroundMark x1="77930" y1="34961" x2="79883" y2="49902"/>
                        <a14:backgroundMark x1="86133" y1="42773" x2="74902" y2="57910"/>
                        <a14:backgroundMark x1="77930" y1="44043" x2="69043" y2="58984"/>
                        <a14:backgroundMark x1="77930" y1="46582" x2="72559" y2="59473"/>
                        <a14:backgroundMark x1="76074" y1="51074" x2="68555" y2="63184"/>
                        <a14:backgroundMark x1="86719" y1="42871" x2="71387" y2="44727"/>
                        <a14:backgroundMark x1="87012" y1="44531" x2="75684" y2="41113"/>
                        <a14:backgroundMark x1="88867" y1="37988" x2="72754" y2="40820"/>
                        <a14:backgroundMark x1="84863" y1="33984" x2="71875" y2="35742"/>
                        <a14:backgroundMark x1="87598" y1="32031" x2="82910" y2="39746"/>
                        <a14:backgroundMark x1="84766" y1="35645" x2="82520" y2="37793"/>
                        <a14:backgroundMark x1="91992" y1="27051" x2="63672" y2="31836"/>
                        <a14:backgroundMark x1="69434" y1="33594" x2="75293" y2="36523"/>
                        <a14:backgroundMark x1="66016" y1="33691" x2="59863" y2="32422"/>
                        <a14:backgroundMark x1="61328" y1="33008" x2="71387" y2="38477"/>
                        <a14:backgroundMark x1="71387" y1="38477" x2="71387" y2="38477"/>
                        <a14:backgroundMark x1="66992" y1="34277" x2="79004" y2="37988"/>
                        <a14:backgroundMark x1="64746" y1="32520" x2="74512" y2="37012"/>
                        <a14:backgroundMark x1="72754" y1="33203" x2="72949" y2="40527"/>
                        <a14:backgroundMark x1="76855" y1="33496" x2="70020" y2="39746"/>
                        <a14:backgroundMark x1="61621" y1="36328" x2="56445" y2="36328"/>
                        <a14:backgroundMark x1="60254" y1="33594" x2="67090" y2="33301"/>
                        <a14:backgroundMark x1="59180" y1="33887" x2="53125" y2="35059"/>
                        <a14:backgroundMark x1="64063" y1="33203" x2="51367" y2="33984"/>
                        <a14:backgroundMark x1="60156" y1="34570" x2="79297" y2="33984"/>
                        <a14:backgroundMark x1="79199" y1="33691" x2="93555" y2="31152"/>
                        <a14:backgroundMark x1="80957" y1="31250" x2="69238" y2="30566"/>
                        <a14:backgroundMark x1="81641" y1="30762" x2="86426" y2="30273"/>
                        <a14:backgroundMark x1="90527" y1="28906" x2="66992" y2="35156"/>
                        <a14:backgroundMark x1="89746" y1="25977" x2="94727" y2="29297"/>
                        <a14:backgroundMark x1="94141" y1="25488" x2="97363" y2="29980"/>
                        <a14:backgroundMark x1="94238" y1="25391" x2="95801" y2="25488"/>
                        <a14:backgroundMark x1="90820" y1="25781" x2="97754" y2="29492"/>
                        <a14:backgroundMark x1="93262" y1="24414" x2="93262" y2="33008"/>
                        <a14:backgroundMark x1="91699" y1="55469" x2="89063" y2="68457"/>
                        <a14:backgroundMark x1="89063" y1="68457" x2="67871" y2="79688"/>
                        <a14:backgroundMark x1="67871" y1="79688" x2="24902" y2="84473"/>
                        <a14:backgroundMark x1="24902" y1="84473" x2="17871" y2="82227"/>
                        <a14:backgroundMark x1="17871" y1="82227" x2="36719" y2="77441"/>
                        <a14:backgroundMark x1="36719" y1="77441" x2="59277" y2="78809"/>
                        <a14:backgroundMark x1="33203" y1="48340" x2="46094" y2="64648"/>
                        <a14:backgroundMark x1="36914" y1="47070" x2="43262" y2="59277"/>
                        <a14:backgroundMark x1="36719" y1="47559" x2="42383" y2="59180"/>
                        <a14:backgroundMark x1="39844" y1="49316" x2="45410" y2="56738"/>
                        <a14:backgroundMark x1="45410" y1="56738" x2="48535" y2="64648"/>
                        <a14:backgroundMark x1="42773" y1="44043" x2="45215" y2="57324"/>
                        <a14:backgroundMark x1="38281" y1="50000" x2="45117" y2="60156"/>
                        <a14:backgroundMark x1="41895" y1="54395" x2="49707" y2="63965"/>
                        <a14:backgroundMark x1="46094" y1="58887" x2="47266" y2="59961"/>
                        <a14:backgroundMark x1="48535" y1="61230" x2="50488" y2="63281"/>
                        <a14:backgroundMark x1="48730" y1="61328" x2="51563" y2="63770"/>
                        <a14:backgroundMark x1="50098" y1="62109" x2="49023" y2="62402"/>
                        <a14:backgroundMark x1="39941" y1="47461" x2="30762" y2="46680"/>
                        <a14:backgroundMark x1="38379" y1="45898" x2="28906" y2="51074"/>
                        <a14:backgroundMark x1="41504" y1="45508" x2="33887" y2="49219"/>
                        <a14:backgroundMark x1="41699" y1="45703" x2="38477" y2="46973"/>
                        <a14:backgroundMark x1="41309" y1="44336" x2="42480" y2="46777"/>
                        <a14:backgroundMark x1="39648" y1="44238" x2="33203" y2="44434"/>
                        <a14:backgroundMark x1="40039" y1="44629" x2="23535" y2="48535"/>
                        <a14:backgroundMark x1="41113" y1="42871" x2="33789" y2="48340"/>
                        <a14:backgroundMark x1="23340" y1="49512" x2="28809" y2="57813"/>
                        <a14:backgroundMark x1="22559" y1="52832" x2="37988" y2="59668"/>
                        <a14:backgroundMark x1="28223" y1="52832" x2="30176" y2="61230"/>
                        <a14:backgroundMark x1="29199" y1="55762" x2="35449" y2="60742"/>
                        <a14:backgroundMark x1="35449" y1="60742" x2="35254" y2="62793"/>
                        <a14:backgroundMark x1="31934" y1="53906" x2="36621" y2="61328"/>
                        <a14:backgroundMark x1="36621" y1="61328" x2="36328" y2="63379"/>
                        <a14:backgroundMark x1="33496" y1="54102" x2="38672" y2="60059"/>
                        <a14:backgroundMark x1="38672" y1="60059" x2="38867" y2="63477"/>
                        <a14:backgroundMark x1="35938" y1="57715" x2="38379" y2="64063"/>
                        <a14:backgroundMark x1="33691" y1="54980" x2="29883" y2="60742"/>
                        <a14:backgroundMark x1="30566" y1="54590" x2="35449" y2="61328"/>
                        <a14:backgroundMark x1="35449" y1="61328" x2="34180" y2="62500"/>
                        <a14:backgroundMark x1="31836" y1="54102" x2="35254" y2="61035"/>
                        <a14:backgroundMark x1="31055" y1="54492" x2="36621" y2="61426"/>
                        <a14:backgroundMark x1="31152" y1="51660" x2="34766" y2="55078"/>
                        <a14:backgroundMark x1="30371" y1="52539" x2="26172" y2="53223"/>
                        <a14:backgroundMark x1="37695" y1="61523" x2="41895" y2="63867"/>
                        <a14:backgroundMark x1="39453" y1="56836" x2="39453" y2="63379"/>
                        <a14:backgroundMark x1="38867" y1="60938" x2="39648" y2="62988"/>
                        <a14:backgroundMark x1="43164" y1="63867" x2="33008" y2="63281"/>
                        <a14:backgroundMark x1="41309" y1="64160" x2="20313" y2="60254"/>
                        <a14:backgroundMark x1="33594" y1="64844" x2="20898" y2="54492"/>
                        <a14:backgroundMark x1="34766" y1="64063" x2="24316" y2="64063"/>
                        <a14:backgroundMark x1="20117" y1="52051" x2="22363" y2="62012"/>
                        <a14:backgroundMark x1="19141" y1="55078" x2="28027" y2="63867"/>
                        <a14:backgroundMark x1="21777" y1="54492" x2="24121" y2="62207"/>
                        <a14:backgroundMark x1="22754" y1="49414" x2="12695" y2="54395"/>
                        <a14:backgroundMark x1="19922" y1="50684" x2="20313" y2="58594"/>
                        <a14:backgroundMark x1="25977" y1="47852" x2="18945" y2="55371"/>
                        <a14:backgroundMark x1="25879" y1="47852" x2="13281" y2="58008"/>
                        <a14:backgroundMark x1="16602" y1="49609" x2="19238" y2="64551"/>
                        <a14:backgroundMark x1="15039" y1="52832" x2="28223" y2="64648"/>
                        <a14:backgroundMark x1="66797" y1="46191" x2="67578" y2="49707"/>
                        <a14:backgroundMark x1="54883" y1="41699" x2="54445" y2="42394"/>
                      </a14:backgroundRemoval>
                    </a14:imgEffect>
                  </a14:imgLayer>
                </a14:imgProps>
              </a:ext>
            </a:extLst>
          </a:blip>
          <a:srcRect l="6947" t="22279" r="2925" b="32659"/>
          <a:stretch/>
        </p:blipFill>
        <p:spPr>
          <a:xfrm>
            <a:off x="14556630" y="1397387"/>
            <a:ext cx="7152243" cy="357612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D471AA5-8B24-4A0A-8565-61F689948D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99" b="89844" l="9961" r="96191">
                        <a14:foregroundMark x1="50195" y1="4199" x2="50195" y2="4199"/>
                        <a14:foregroundMark x1="58887" y1="42480" x2="65039" y2="47363"/>
                        <a14:foregroundMark x1="65039" y1="47363" x2="58594" y2="52930"/>
                        <a14:foregroundMark x1="58594" y1="52930" x2="58203" y2="44238"/>
                        <a14:foregroundMark x1="58203" y1="44238" x2="57715" y2="51855"/>
                        <a14:foregroundMark x1="57715" y1="51855" x2="57813" y2="51855"/>
                        <a14:foregroundMark x1="56836" y1="42871" x2="54492" y2="48535"/>
                        <a14:foregroundMark x1="58008" y1="42383" x2="66107" y2="46342"/>
                        <a14:foregroundMark x1="63770" y1="42969" x2="56321" y2="43307"/>
                        <a14:foregroundMark x1="56323" y1="43304" x2="63281" y2="42969"/>
                        <a14:foregroundMark x1="65667" y1="50678" x2="65820" y2="51172"/>
                        <a14:foregroundMark x1="63281" y1="42969" x2="65507" y2="50160"/>
                        <a14:foregroundMark x1="65820" y1="51172" x2="60156" y2="41504"/>
                        <a14:foregroundMark x1="60156" y1="41504" x2="55371" y2="45410"/>
                        <a14:foregroundMark x1="56075" y1="42369" x2="63574" y2="43262"/>
                        <a14:foregroundMark x1="63574" y1="43262" x2="56348" y2="41895"/>
                        <a14:foregroundMark x1="56150" y1="43579" x2="55566" y2="48535"/>
                        <a14:foregroundMark x1="56348" y1="41895" x2="56279" y2="42483"/>
                        <a14:foregroundMark x1="54908" y1="43464" x2="59766" y2="41797"/>
                        <a14:foregroundMark x1="59766" y1="41797" x2="61621" y2="41699"/>
                        <a14:foregroundMark x1="60059" y1="40820" x2="57031" y2="41211"/>
                        <a14:foregroundMark x1="56152" y1="41211" x2="55714" y2="42166"/>
                        <a14:foregroundMark x1="60254" y1="52539" x2="61719" y2="53711"/>
                        <a14:foregroundMark x1="62109" y1="53711" x2="59277" y2="53613"/>
                        <a14:foregroundMark x1="60840" y1="53906" x2="60840" y2="54297"/>
                        <a14:foregroundMark x1="53610" y1="44554" x2="53125" y2="47949"/>
                        <a14:foregroundMark x1="53770" y1="44644" x2="53125" y2="46191"/>
                        <a14:foregroundMark x1="53235" y1="44343" x2="53125" y2="44727"/>
                        <a14:foregroundMark x1="54590" y1="42480" x2="52734" y2="45215"/>
                        <a14:foregroundMark x1="53027" y1="45313" x2="53027" y2="50488"/>
                        <a14:foregroundMark x1="53125" y1="51172" x2="59375" y2="54785"/>
                        <a14:foregroundMark x1="59375" y1="54785" x2="64258" y2="53320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3375" y2="41250"/>
                        <a14:backgroundMark x1="67099" y1="50788" x2="67282" y2="56926"/>
                        <a14:backgroundMark x1="61995" y1="55431" x2="62793" y2="56348"/>
                        <a14:backgroundMark x1="47949" y1="49609" x2="57324" y2="58398"/>
                        <a14:backgroundMark x1="67710" y1="44902" x2="67676" y2="44727"/>
                        <a14:backgroundMark x1="68359" y1="48242" x2="67831" y2="45525"/>
                        <a14:backgroundMark x1="66602" y1="42676" x2="71166" y2="46914"/>
                        <a14:backgroundMark x1="70361" y1="39749" x2="64352" y2="41504"/>
                        <a14:backgroundMark x1="51353" y1="44233" x2="44238" y2="46777"/>
                        <a14:backgroundMark x1="64453" y1="39551" x2="62519" y2="40243"/>
                        <a14:backgroundMark x1="68250" y1="38530" x2="60553" y2="40299"/>
                        <a14:backgroundMark x1="43815" y1="43000" x2="43555" y2="43066"/>
                        <a14:backgroundMark x1="65522" y1="37451" x2="61397" y2="38505"/>
                        <a14:backgroundMark x1="48379" y1="43106" x2="43819" y2="44895"/>
                        <a14:backgroundMark x1="44238" y1="43945" x2="42894" y2="44664"/>
                        <a14:backgroundMark x1="47817" y1="57545" x2="51953" y2="58203"/>
                        <a14:backgroundMark x1="65388" y1="42755" x2="67480" y2="41699"/>
                        <a14:backgroundMark x1="65159" y1="36238" x2="63370" y2="36732"/>
                        <a14:backgroundMark x1="60742" y1="60059" x2="51574" y2="60918"/>
                        <a14:backgroundMark x1="37603" y1="65377" x2="39258" y2="65820"/>
                        <a14:backgroundMark x1="27157" y1="44319" x2="7520" y2="50781"/>
                        <a14:backgroundMark x1="65937" y1="58424" x2="52350" y2="59943"/>
                        <a14:backgroundMark x1="74902" y1="57422" x2="74541" y2="57462"/>
                        <a14:backgroundMark x1="68209" y1="58887" x2="64258" y2="58887"/>
                        <a14:backgroundMark x1="67969" y1="60742" x2="52531" y2="62126"/>
                        <a14:backgroundMark x1="55859" y1="59961" x2="48454" y2="59419"/>
                        <a14:backgroundMark x1="43950" y1="43168" x2="41285" y2="44116"/>
                        <a14:backgroundMark x1="41113" y1="43359" x2="40787" y2="43487"/>
                        <a14:backgroundMark x1="14788" y1="50901" x2="14453" y2="50977"/>
                        <a14:backgroundMark x1="14453" y1="50977" x2="14449" y2="51205"/>
                        <a14:backgroundMark x1="23006" y1="48341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40520" y2="43151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27846" y1="45631" x2="21484" y2="47266"/>
                        <a14:backgroundMark x1="34615" y1="43891" x2="31804" y2="44614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  <a14:backgroundMark x1="92871" y1="28809" x2="85059" y2="46973"/>
                        <a14:backgroundMark x1="89453" y1="28027" x2="73926" y2="43359"/>
                        <a14:backgroundMark x1="77930" y1="34961" x2="79883" y2="49902"/>
                        <a14:backgroundMark x1="86133" y1="42773" x2="74902" y2="57910"/>
                        <a14:backgroundMark x1="77930" y1="44043" x2="69043" y2="58984"/>
                        <a14:backgroundMark x1="77930" y1="46582" x2="72559" y2="59473"/>
                        <a14:backgroundMark x1="76074" y1="51074" x2="68555" y2="63184"/>
                        <a14:backgroundMark x1="86719" y1="42871" x2="71387" y2="44727"/>
                        <a14:backgroundMark x1="87012" y1="44531" x2="75684" y2="41113"/>
                        <a14:backgroundMark x1="88867" y1="37988" x2="72754" y2="40820"/>
                        <a14:backgroundMark x1="84863" y1="33984" x2="71875" y2="35742"/>
                        <a14:backgroundMark x1="87598" y1="32031" x2="82910" y2="39746"/>
                        <a14:backgroundMark x1="84766" y1="35645" x2="82520" y2="37793"/>
                        <a14:backgroundMark x1="91992" y1="27051" x2="63672" y2="31836"/>
                        <a14:backgroundMark x1="69434" y1="33594" x2="75293" y2="36523"/>
                        <a14:backgroundMark x1="66016" y1="33691" x2="59863" y2="32422"/>
                        <a14:backgroundMark x1="61328" y1="33008" x2="71387" y2="38477"/>
                        <a14:backgroundMark x1="71387" y1="38477" x2="71387" y2="38477"/>
                        <a14:backgroundMark x1="66992" y1="34277" x2="79004" y2="37988"/>
                        <a14:backgroundMark x1="64746" y1="32520" x2="74512" y2="37012"/>
                        <a14:backgroundMark x1="72754" y1="33203" x2="72949" y2="40527"/>
                        <a14:backgroundMark x1="76855" y1="33496" x2="70020" y2="39746"/>
                        <a14:backgroundMark x1="61621" y1="36328" x2="56445" y2="36328"/>
                        <a14:backgroundMark x1="60254" y1="33594" x2="67090" y2="33301"/>
                        <a14:backgroundMark x1="59180" y1="33887" x2="53125" y2="35059"/>
                        <a14:backgroundMark x1="64063" y1="33203" x2="51367" y2="33984"/>
                        <a14:backgroundMark x1="60156" y1="34570" x2="79297" y2="33984"/>
                        <a14:backgroundMark x1="79199" y1="33691" x2="93555" y2="31152"/>
                        <a14:backgroundMark x1="80957" y1="31250" x2="69238" y2="30566"/>
                        <a14:backgroundMark x1="81641" y1="30762" x2="86426" y2="30273"/>
                        <a14:backgroundMark x1="90527" y1="28906" x2="66992" y2="35156"/>
                        <a14:backgroundMark x1="89746" y1="25977" x2="94727" y2="29297"/>
                        <a14:backgroundMark x1="94141" y1="25488" x2="97363" y2="29980"/>
                        <a14:backgroundMark x1="94238" y1="25391" x2="95801" y2="25488"/>
                        <a14:backgroundMark x1="90820" y1="25781" x2="97754" y2="29492"/>
                        <a14:backgroundMark x1="93262" y1="24414" x2="93262" y2="33008"/>
                        <a14:backgroundMark x1="91699" y1="55469" x2="89063" y2="68457"/>
                        <a14:backgroundMark x1="89063" y1="68457" x2="67871" y2="79688"/>
                        <a14:backgroundMark x1="67871" y1="79688" x2="24902" y2="84473"/>
                        <a14:backgroundMark x1="24902" y1="84473" x2="17871" y2="82227"/>
                        <a14:backgroundMark x1="17871" y1="82227" x2="36719" y2="77441"/>
                        <a14:backgroundMark x1="36719" y1="77441" x2="59277" y2="78809"/>
                        <a14:backgroundMark x1="33203" y1="48340" x2="46094" y2="64648"/>
                        <a14:backgroundMark x1="36914" y1="47070" x2="43262" y2="59277"/>
                        <a14:backgroundMark x1="36719" y1="47559" x2="42383" y2="59180"/>
                        <a14:backgroundMark x1="39844" y1="49316" x2="45410" y2="56738"/>
                        <a14:backgroundMark x1="45410" y1="56738" x2="48535" y2="64648"/>
                        <a14:backgroundMark x1="42773" y1="44043" x2="45215" y2="57324"/>
                        <a14:backgroundMark x1="38281" y1="50000" x2="45117" y2="60156"/>
                        <a14:backgroundMark x1="41895" y1="54395" x2="49707" y2="63965"/>
                        <a14:backgroundMark x1="46094" y1="58887" x2="47266" y2="59961"/>
                        <a14:backgroundMark x1="48535" y1="61230" x2="50488" y2="63281"/>
                        <a14:backgroundMark x1="48730" y1="61328" x2="51563" y2="63770"/>
                        <a14:backgroundMark x1="50098" y1="62109" x2="49023" y2="62402"/>
                        <a14:backgroundMark x1="39941" y1="47461" x2="30762" y2="46680"/>
                        <a14:backgroundMark x1="38379" y1="45898" x2="28906" y2="51074"/>
                        <a14:backgroundMark x1="41504" y1="45508" x2="33887" y2="49219"/>
                        <a14:backgroundMark x1="41699" y1="45703" x2="38477" y2="46973"/>
                        <a14:backgroundMark x1="41309" y1="44336" x2="42480" y2="46777"/>
                        <a14:backgroundMark x1="39648" y1="44238" x2="33203" y2="44434"/>
                        <a14:backgroundMark x1="40039" y1="44629" x2="23535" y2="48535"/>
                        <a14:backgroundMark x1="41113" y1="42871" x2="33789" y2="48340"/>
                        <a14:backgroundMark x1="23340" y1="49512" x2="28809" y2="57813"/>
                        <a14:backgroundMark x1="22559" y1="52832" x2="37988" y2="59668"/>
                        <a14:backgroundMark x1="28223" y1="52832" x2="30176" y2="61230"/>
                        <a14:backgroundMark x1="29199" y1="55762" x2="35449" y2="60742"/>
                        <a14:backgroundMark x1="35449" y1="60742" x2="35254" y2="62793"/>
                        <a14:backgroundMark x1="31934" y1="53906" x2="36621" y2="61328"/>
                        <a14:backgroundMark x1="36621" y1="61328" x2="36328" y2="63379"/>
                        <a14:backgroundMark x1="33496" y1="54102" x2="38672" y2="60059"/>
                        <a14:backgroundMark x1="38672" y1="60059" x2="38867" y2="63477"/>
                        <a14:backgroundMark x1="35938" y1="57715" x2="38379" y2="64063"/>
                        <a14:backgroundMark x1="33691" y1="54980" x2="29883" y2="60742"/>
                        <a14:backgroundMark x1="30566" y1="54590" x2="35449" y2="61328"/>
                        <a14:backgroundMark x1="35449" y1="61328" x2="34180" y2="62500"/>
                        <a14:backgroundMark x1="31836" y1="54102" x2="35254" y2="61035"/>
                        <a14:backgroundMark x1="31055" y1="54492" x2="36621" y2="61426"/>
                        <a14:backgroundMark x1="31152" y1="51660" x2="34766" y2="55078"/>
                        <a14:backgroundMark x1="30371" y1="52539" x2="26172" y2="53223"/>
                        <a14:backgroundMark x1="37695" y1="61523" x2="41895" y2="63867"/>
                        <a14:backgroundMark x1="39453" y1="56836" x2="39453" y2="63379"/>
                        <a14:backgroundMark x1="38867" y1="60938" x2="39648" y2="62988"/>
                        <a14:backgroundMark x1="43164" y1="63867" x2="33008" y2="63281"/>
                        <a14:backgroundMark x1="41309" y1="64160" x2="20313" y2="60254"/>
                        <a14:backgroundMark x1="33594" y1="64844" x2="20898" y2="54492"/>
                        <a14:backgroundMark x1="34766" y1="64063" x2="24316" y2="64063"/>
                        <a14:backgroundMark x1="20117" y1="52051" x2="22363" y2="62012"/>
                        <a14:backgroundMark x1="19141" y1="55078" x2="28027" y2="63867"/>
                        <a14:backgroundMark x1="21777" y1="54492" x2="24121" y2="62207"/>
                        <a14:backgroundMark x1="22754" y1="49414" x2="12695" y2="54395"/>
                        <a14:backgroundMark x1="19922" y1="50684" x2="20313" y2="58594"/>
                        <a14:backgroundMark x1="25977" y1="47852" x2="18945" y2="55371"/>
                        <a14:backgroundMark x1="25879" y1="47852" x2="13281" y2="58008"/>
                        <a14:backgroundMark x1="16602" y1="49609" x2="19238" y2="64551"/>
                        <a14:backgroundMark x1="15039" y1="52832" x2="28223" y2="64648"/>
                        <a14:backgroundMark x1="66797" y1="46191" x2="67578" y2="49707"/>
                        <a14:backgroundMark x1="54883" y1="41699" x2="54445" y2="42394"/>
                      </a14:backgroundRemoval>
                    </a14:imgEffect>
                  </a14:imgLayer>
                </a14:imgProps>
              </a:ext>
            </a:extLst>
          </a:blip>
          <a:srcRect l="50680" t="38323" r="31234" b="43447"/>
          <a:stretch/>
        </p:blipFill>
        <p:spPr>
          <a:xfrm flipH="1">
            <a:off x="0" y="0"/>
            <a:ext cx="1435261" cy="144683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FD03DE6C-AF72-41A3-B860-1ABB4F7D5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99" b="89844" l="9961" r="96191">
                        <a14:foregroundMark x1="50195" y1="4199" x2="50195" y2="4199"/>
                        <a14:foregroundMark x1="58887" y1="42480" x2="65039" y2="47363"/>
                        <a14:foregroundMark x1="65039" y1="47363" x2="58594" y2="52930"/>
                        <a14:foregroundMark x1="58594" y1="52930" x2="58203" y2="44238"/>
                        <a14:foregroundMark x1="58203" y1="44238" x2="57715" y2="51855"/>
                        <a14:foregroundMark x1="57715" y1="51855" x2="57813" y2="51855"/>
                        <a14:foregroundMark x1="56836" y1="42871" x2="54492" y2="48535"/>
                        <a14:foregroundMark x1="58008" y1="42383" x2="66107" y2="46342"/>
                        <a14:foregroundMark x1="63770" y1="42969" x2="56321" y2="43307"/>
                        <a14:foregroundMark x1="56323" y1="43304" x2="63281" y2="42969"/>
                        <a14:foregroundMark x1="65667" y1="50678" x2="65820" y2="51172"/>
                        <a14:foregroundMark x1="63281" y1="42969" x2="65507" y2="50160"/>
                        <a14:foregroundMark x1="65820" y1="51172" x2="60156" y2="41504"/>
                        <a14:foregroundMark x1="60156" y1="41504" x2="55371" y2="45410"/>
                        <a14:foregroundMark x1="56075" y1="42369" x2="63574" y2="43262"/>
                        <a14:foregroundMark x1="63574" y1="43262" x2="56348" y2="41895"/>
                        <a14:foregroundMark x1="56150" y1="43579" x2="55566" y2="48535"/>
                        <a14:foregroundMark x1="56348" y1="41895" x2="56279" y2="42483"/>
                        <a14:foregroundMark x1="54908" y1="43464" x2="59766" y2="41797"/>
                        <a14:foregroundMark x1="59766" y1="41797" x2="61621" y2="41699"/>
                        <a14:foregroundMark x1="60059" y1="40820" x2="57031" y2="41211"/>
                        <a14:foregroundMark x1="56152" y1="41211" x2="55714" y2="42166"/>
                        <a14:foregroundMark x1="60254" y1="52539" x2="61719" y2="53711"/>
                        <a14:foregroundMark x1="62109" y1="53711" x2="59277" y2="53613"/>
                        <a14:foregroundMark x1="60840" y1="53906" x2="60840" y2="54297"/>
                        <a14:foregroundMark x1="53610" y1="44554" x2="53125" y2="47949"/>
                        <a14:foregroundMark x1="53770" y1="44644" x2="53125" y2="46191"/>
                        <a14:foregroundMark x1="53235" y1="44343" x2="53125" y2="44727"/>
                        <a14:foregroundMark x1="54590" y1="42480" x2="52734" y2="45215"/>
                        <a14:foregroundMark x1="53027" y1="45313" x2="53027" y2="50488"/>
                        <a14:foregroundMark x1="53125" y1="51172" x2="59375" y2="54785"/>
                        <a14:foregroundMark x1="59375" y1="54785" x2="64258" y2="53320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3375" y2="41250"/>
                        <a14:backgroundMark x1="67099" y1="50788" x2="67282" y2="56926"/>
                        <a14:backgroundMark x1="61995" y1="55431" x2="62793" y2="56348"/>
                        <a14:backgroundMark x1="47949" y1="49609" x2="57324" y2="58398"/>
                        <a14:backgroundMark x1="67710" y1="44902" x2="67676" y2="44727"/>
                        <a14:backgroundMark x1="68359" y1="48242" x2="67831" y2="45525"/>
                        <a14:backgroundMark x1="66602" y1="42676" x2="71166" y2="46914"/>
                        <a14:backgroundMark x1="70361" y1="39749" x2="64352" y2="41504"/>
                        <a14:backgroundMark x1="51353" y1="44233" x2="44238" y2="46777"/>
                        <a14:backgroundMark x1="64453" y1="39551" x2="62519" y2="40243"/>
                        <a14:backgroundMark x1="68250" y1="38530" x2="60553" y2="40299"/>
                        <a14:backgroundMark x1="43815" y1="43000" x2="43555" y2="43066"/>
                        <a14:backgroundMark x1="65522" y1="37451" x2="61397" y2="38505"/>
                        <a14:backgroundMark x1="48379" y1="43106" x2="43819" y2="44895"/>
                        <a14:backgroundMark x1="44238" y1="43945" x2="42894" y2="44664"/>
                        <a14:backgroundMark x1="47817" y1="57545" x2="51953" y2="58203"/>
                        <a14:backgroundMark x1="65388" y1="42755" x2="67480" y2="41699"/>
                        <a14:backgroundMark x1="65159" y1="36238" x2="63370" y2="36732"/>
                        <a14:backgroundMark x1="60742" y1="60059" x2="51574" y2="60918"/>
                        <a14:backgroundMark x1="37603" y1="65377" x2="39258" y2="65820"/>
                        <a14:backgroundMark x1="27157" y1="44319" x2="7520" y2="50781"/>
                        <a14:backgroundMark x1="65937" y1="58424" x2="52350" y2="59943"/>
                        <a14:backgroundMark x1="74902" y1="57422" x2="74541" y2="57462"/>
                        <a14:backgroundMark x1="68209" y1="58887" x2="64258" y2="58887"/>
                        <a14:backgroundMark x1="67969" y1="60742" x2="52531" y2="62126"/>
                        <a14:backgroundMark x1="55859" y1="59961" x2="48454" y2="59419"/>
                        <a14:backgroundMark x1="43950" y1="43168" x2="41285" y2="44116"/>
                        <a14:backgroundMark x1="41113" y1="43359" x2="40787" y2="43487"/>
                        <a14:backgroundMark x1="14788" y1="50901" x2="14453" y2="50977"/>
                        <a14:backgroundMark x1="14453" y1="50977" x2="14449" y2="51205"/>
                        <a14:backgroundMark x1="23006" y1="48341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40520" y2="43151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27846" y1="45631" x2="21484" y2="47266"/>
                        <a14:backgroundMark x1="34615" y1="43891" x2="31804" y2="44614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  <a14:backgroundMark x1="92871" y1="28809" x2="85059" y2="46973"/>
                        <a14:backgroundMark x1="89453" y1="28027" x2="73926" y2="43359"/>
                        <a14:backgroundMark x1="77930" y1="34961" x2="79883" y2="49902"/>
                        <a14:backgroundMark x1="86133" y1="42773" x2="74902" y2="57910"/>
                        <a14:backgroundMark x1="77930" y1="44043" x2="69043" y2="58984"/>
                        <a14:backgroundMark x1="77930" y1="46582" x2="72559" y2="59473"/>
                        <a14:backgroundMark x1="76074" y1="51074" x2="68555" y2="63184"/>
                        <a14:backgroundMark x1="86719" y1="42871" x2="71387" y2="44727"/>
                        <a14:backgroundMark x1="87012" y1="44531" x2="75684" y2="41113"/>
                        <a14:backgroundMark x1="88867" y1="37988" x2="72754" y2="40820"/>
                        <a14:backgroundMark x1="84863" y1="33984" x2="71875" y2="35742"/>
                        <a14:backgroundMark x1="87598" y1="32031" x2="82910" y2="39746"/>
                        <a14:backgroundMark x1="84766" y1="35645" x2="82520" y2="37793"/>
                        <a14:backgroundMark x1="91992" y1="27051" x2="63672" y2="31836"/>
                        <a14:backgroundMark x1="69434" y1="33594" x2="75293" y2="36523"/>
                        <a14:backgroundMark x1="66016" y1="33691" x2="59863" y2="32422"/>
                        <a14:backgroundMark x1="61328" y1="33008" x2="71387" y2="38477"/>
                        <a14:backgroundMark x1="71387" y1="38477" x2="71387" y2="38477"/>
                        <a14:backgroundMark x1="66992" y1="34277" x2="79004" y2="37988"/>
                        <a14:backgroundMark x1="64746" y1="32520" x2="74512" y2="37012"/>
                        <a14:backgroundMark x1="72754" y1="33203" x2="72949" y2="40527"/>
                        <a14:backgroundMark x1="76855" y1="33496" x2="70020" y2="39746"/>
                        <a14:backgroundMark x1="61621" y1="36328" x2="56445" y2="36328"/>
                        <a14:backgroundMark x1="60254" y1="33594" x2="67090" y2="33301"/>
                        <a14:backgroundMark x1="59180" y1="33887" x2="53125" y2="35059"/>
                        <a14:backgroundMark x1="64063" y1="33203" x2="51367" y2="33984"/>
                        <a14:backgroundMark x1="60156" y1="34570" x2="79297" y2="33984"/>
                        <a14:backgroundMark x1="79199" y1="33691" x2="93555" y2="31152"/>
                        <a14:backgroundMark x1="80957" y1="31250" x2="69238" y2="30566"/>
                        <a14:backgroundMark x1="81641" y1="30762" x2="86426" y2="30273"/>
                        <a14:backgroundMark x1="90527" y1="28906" x2="66992" y2="35156"/>
                        <a14:backgroundMark x1="89746" y1="25977" x2="94727" y2="29297"/>
                        <a14:backgroundMark x1="94141" y1="25488" x2="97363" y2="29980"/>
                        <a14:backgroundMark x1="94238" y1="25391" x2="95801" y2="25488"/>
                        <a14:backgroundMark x1="90820" y1="25781" x2="97754" y2="29492"/>
                        <a14:backgroundMark x1="93262" y1="24414" x2="93262" y2="33008"/>
                        <a14:backgroundMark x1="91699" y1="55469" x2="89063" y2="68457"/>
                        <a14:backgroundMark x1="89063" y1="68457" x2="67871" y2="79688"/>
                        <a14:backgroundMark x1="67871" y1="79688" x2="24902" y2="84473"/>
                        <a14:backgroundMark x1="24902" y1="84473" x2="17871" y2="82227"/>
                        <a14:backgroundMark x1="17871" y1="82227" x2="36719" y2="77441"/>
                        <a14:backgroundMark x1="36719" y1="77441" x2="59277" y2="78809"/>
                        <a14:backgroundMark x1="33203" y1="48340" x2="46094" y2="64648"/>
                        <a14:backgroundMark x1="36914" y1="47070" x2="43262" y2="59277"/>
                        <a14:backgroundMark x1="36719" y1="47559" x2="42383" y2="59180"/>
                        <a14:backgroundMark x1="39844" y1="49316" x2="45410" y2="56738"/>
                        <a14:backgroundMark x1="45410" y1="56738" x2="48535" y2="64648"/>
                        <a14:backgroundMark x1="42773" y1="44043" x2="45215" y2="57324"/>
                        <a14:backgroundMark x1="38281" y1="50000" x2="45117" y2="60156"/>
                        <a14:backgroundMark x1="41895" y1="54395" x2="49707" y2="63965"/>
                        <a14:backgroundMark x1="46094" y1="58887" x2="47266" y2="59961"/>
                        <a14:backgroundMark x1="48535" y1="61230" x2="50488" y2="63281"/>
                        <a14:backgroundMark x1="48730" y1="61328" x2="51563" y2="63770"/>
                        <a14:backgroundMark x1="50098" y1="62109" x2="49023" y2="62402"/>
                        <a14:backgroundMark x1="39941" y1="47461" x2="30762" y2="46680"/>
                        <a14:backgroundMark x1="38379" y1="45898" x2="28906" y2="51074"/>
                        <a14:backgroundMark x1="41504" y1="45508" x2="33887" y2="49219"/>
                        <a14:backgroundMark x1="41699" y1="45703" x2="38477" y2="46973"/>
                        <a14:backgroundMark x1="41309" y1="44336" x2="42480" y2="46777"/>
                        <a14:backgroundMark x1="39648" y1="44238" x2="33203" y2="44434"/>
                        <a14:backgroundMark x1="40039" y1="44629" x2="23535" y2="48535"/>
                        <a14:backgroundMark x1="41113" y1="42871" x2="33789" y2="48340"/>
                        <a14:backgroundMark x1="23340" y1="49512" x2="28809" y2="57813"/>
                        <a14:backgroundMark x1="22559" y1="52832" x2="37988" y2="59668"/>
                        <a14:backgroundMark x1="28223" y1="52832" x2="30176" y2="61230"/>
                        <a14:backgroundMark x1="29199" y1="55762" x2="35449" y2="60742"/>
                        <a14:backgroundMark x1="35449" y1="60742" x2="35254" y2="62793"/>
                        <a14:backgroundMark x1="31934" y1="53906" x2="36621" y2="61328"/>
                        <a14:backgroundMark x1="36621" y1="61328" x2="36328" y2="63379"/>
                        <a14:backgroundMark x1="33496" y1="54102" x2="38672" y2="60059"/>
                        <a14:backgroundMark x1="38672" y1="60059" x2="38867" y2="63477"/>
                        <a14:backgroundMark x1="35938" y1="57715" x2="38379" y2="64063"/>
                        <a14:backgroundMark x1="33691" y1="54980" x2="29883" y2="60742"/>
                        <a14:backgroundMark x1="30566" y1="54590" x2="35449" y2="61328"/>
                        <a14:backgroundMark x1="35449" y1="61328" x2="34180" y2="62500"/>
                        <a14:backgroundMark x1="31836" y1="54102" x2="35254" y2="61035"/>
                        <a14:backgroundMark x1="31055" y1="54492" x2="36621" y2="61426"/>
                        <a14:backgroundMark x1="31152" y1="51660" x2="34766" y2="55078"/>
                        <a14:backgroundMark x1="30371" y1="52539" x2="26172" y2="53223"/>
                        <a14:backgroundMark x1="37695" y1="61523" x2="41895" y2="63867"/>
                        <a14:backgroundMark x1="39453" y1="56836" x2="39453" y2="63379"/>
                        <a14:backgroundMark x1="38867" y1="60938" x2="39648" y2="62988"/>
                        <a14:backgroundMark x1="43164" y1="63867" x2="33008" y2="63281"/>
                        <a14:backgroundMark x1="41309" y1="64160" x2="20313" y2="60254"/>
                        <a14:backgroundMark x1="33594" y1="64844" x2="20898" y2="54492"/>
                        <a14:backgroundMark x1="34766" y1="64063" x2="24316" y2="64063"/>
                        <a14:backgroundMark x1="20117" y1="52051" x2="22363" y2="62012"/>
                        <a14:backgroundMark x1="19141" y1="55078" x2="28027" y2="63867"/>
                        <a14:backgroundMark x1="21777" y1="54492" x2="24121" y2="62207"/>
                        <a14:backgroundMark x1="22754" y1="49414" x2="12695" y2="54395"/>
                        <a14:backgroundMark x1="19922" y1="50684" x2="20313" y2="58594"/>
                        <a14:backgroundMark x1="25977" y1="47852" x2="18945" y2="55371"/>
                        <a14:backgroundMark x1="25879" y1="47852" x2="13281" y2="58008"/>
                        <a14:backgroundMark x1="16602" y1="49609" x2="19238" y2="64551"/>
                        <a14:backgroundMark x1="15039" y1="52832" x2="28223" y2="64648"/>
                        <a14:backgroundMark x1="66797" y1="46191" x2="67578" y2="49707"/>
                        <a14:backgroundMark x1="54883" y1="41699" x2="54445" y2="42394"/>
                      </a14:backgroundRemoval>
                    </a14:imgEffect>
                  </a14:imgLayer>
                </a14:imgProps>
              </a:ext>
            </a:extLst>
          </a:blip>
          <a:srcRect l="50680" t="38323" r="31234" b="43447"/>
          <a:stretch/>
        </p:blipFill>
        <p:spPr>
          <a:xfrm flipH="1">
            <a:off x="2870522" y="0"/>
            <a:ext cx="1435261" cy="144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4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C36FD9EA-9D95-4EB2-883D-8914DB8C11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99" b="89844" l="9961" r="96191">
                        <a14:foregroundMark x1="50195" y1="4199" x2="50195" y2="4199"/>
                        <a14:foregroundMark x1="41699" y1="44922" x2="43262" y2="52051"/>
                        <a14:foregroundMark x1="43262" y1="52051" x2="42480" y2="57813"/>
                        <a14:foregroundMark x1="40234" y1="48438" x2="35449" y2="60840"/>
                        <a14:foregroundMark x1="40527" y1="45605" x2="36035" y2="53027"/>
                        <a14:foregroundMark x1="36035" y1="53027" x2="36328" y2="60742"/>
                        <a14:foregroundMark x1="31934" y1="49707" x2="40234" y2="61133"/>
                        <a14:foregroundMark x1="43066" y1="56250" x2="35742" y2="64355"/>
                        <a14:foregroundMark x1="42285" y1="58789" x2="30762" y2="58691"/>
                        <a14:foregroundMark x1="35156" y1="62988" x2="29785" y2="57813"/>
                        <a14:foregroundMark x1="33496" y1="59961" x2="27051" y2="53125"/>
                        <a14:foregroundMark x1="27832" y1="54785" x2="29492" y2="59668"/>
                        <a14:foregroundMark x1="34180" y1="63574" x2="26660" y2="60547"/>
                        <a14:foregroundMark x1="25195" y1="58105" x2="23340" y2="60645"/>
                        <a14:foregroundMark x1="19238" y1="55957" x2="24609" y2="60547"/>
                        <a14:foregroundMark x1="24609" y1="60547" x2="23438" y2="60254"/>
                        <a14:foregroundMark x1="19922" y1="56348" x2="25391" y2="61426"/>
                        <a14:foregroundMark x1="37305" y1="49316" x2="22852" y2="55273"/>
                        <a14:foregroundMark x1="31250" y1="52637" x2="23145" y2="60742"/>
                        <a14:foregroundMark x1="41016" y1="56152" x2="45020" y2="59277"/>
                        <a14:foregroundMark x1="43848" y1="58496" x2="47461" y2="61230"/>
                        <a14:foregroundMark x1="47461" y1="60938" x2="34277" y2="61328"/>
                        <a14:foregroundMark x1="43750" y1="61816" x2="33984" y2="62598"/>
                        <a14:foregroundMark x1="33984" y1="62598" x2="25488" y2="62500"/>
                        <a14:foregroundMark x1="34570" y1="61523" x2="22363" y2="58203"/>
                        <a14:foregroundMark x1="21094" y1="55273" x2="14355" y2="55176"/>
                        <a14:foregroundMark x1="19531" y1="54492" x2="15430" y2="54492"/>
                        <a14:foregroundMark x1="21094" y1="53223" x2="14648" y2="52930"/>
                        <a14:foregroundMark x1="38965" y1="47266" x2="23828" y2="49512"/>
                        <a14:foregroundMark x1="48145" y1="60449" x2="51172" y2="61426"/>
                        <a14:foregroundMark x1="44531" y1="62793" x2="41504" y2="63965"/>
                        <a14:foregroundMark x1="44824" y1="63184" x2="46191" y2="62012"/>
                        <a14:foregroundMark x1="44141" y1="62695" x2="45215" y2="63379"/>
                        <a14:foregroundMark x1="44629" y1="57129" x2="46875" y2="59570"/>
                        <a14:foregroundMark x1="32617" y1="52832" x2="34668" y2="57227"/>
                        <a14:foregroundMark x1="31836" y1="54395" x2="32715" y2="56152"/>
                        <a14:foregroundMark x1="43945" y1="46973" x2="44141" y2="50391"/>
                        <a14:foregroundMark x1="43262" y1="46875" x2="39746" y2="44922"/>
                        <a14:foregroundMark x1="40918" y1="43652" x2="35742" y2="45313"/>
                        <a14:foregroundMark x1="37793" y1="44629" x2="30762" y2="47852"/>
                        <a14:foregroundMark x1="32910" y1="45996" x2="25586" y2="48438"/>
                        <a14:foregroundMark x1="23633" y1="49805" x2="23242" y2="52637"/>
                        <a14:foregroundMark x1="23047" y1="50098" x2="22168" y2="51563"/>
                        <a14:foregroundMark x1="20313" y1="60742" x2="21680" y2="62305"/>
                        <a14:foregroundMark x1="33301" y1="64160" x2="35742" y2="64453"/>
                        <a14:foregroundMark x1="35547" y1="64453" x2="32910" y2="64551"/>
                        <a14:foregroundMark x1="35352" y1="64551" x2="37012" y2="64551"/>
                        <a14:foregroundMark x1="23535" y1="49219" x2="14844" y2="50977"/>
                        <a14:foregroundMark x1="19922" y1="59766" x2="19922" y2="61816"/>
                        <a14:foregroundMark x1="20215" y1="58789" x2="22461" y2="60547"/>
                        <a14:foregroundMark x1="41406" y1="54785" x2="40137" y2="57813"/>
                        <a14:foregroundMark x1="38672" y1="55762" x2="40234" y2="58301"/>
                        <a14:foregroundMark x1="51855" y1="61426" x2="49219" y2="62988"/>
                        <a14:foregroundMark x1="14063" y1="52148" x2="16113" y2="57910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7090" y2="50488"/>
                        <a14:backgroundMark x1="67090" y1="50488" x2="67282" y2="56926"/>
                        <a14:backgroundMark x1="54297" y1="46582" x2="62793" y2="56348"/>
                        <a14:backgroundMark x1="47949" y1="49609" x2="57324" y2="58398"/>
                        <a14:backgroundMark x1="68359" y1="48242" x2="67676" y2="44727"/>
                        <a14:backgroundMark x1="66602" y1="42676" x2="71166" y2="46914"/>
                        <a14:backgroundMark x1="70361" y1="39749" x2="55664" y2="44043"/>
                        <a14:backgroundMark x1="64453" y1="39551" x2="44238" y2="46777"/>
                        <a14:backgroundMark x1="68250" y1="38530" x2="53613" y2="41895"/>
                        <a14:backgroundMark x1="43815" y1="43000" x2="43555" y2="43066"/>
                        <a14:backgroundMark x1="65522" y1="37451" x2="61397" y2="38505"/>
                        <a14:backgroundMark x1="48379" y1="43106" x2="43819" y2="44895"/>
                        <a14:backgroundMark x1="44238" y1="43945" x2="42894" y2="44664"/>
                        <a14:backgroundMark x1="47817" y1="57545" x2="51953" y2="58203"/>
                        <a14:backgroundMark x1="57031" y1="46973" x2="67480" y2="41699"/>
                        <a14:backgroundMark x1="65159" y1="36238" x2="63370" y2="36732"/>
                        <a14:backgroundMark x1="60742" y1="60059" x2="51574" y2="60918"/>
                        <a14:backgroundMark x1="37603" y1="65377" x2="39258" y2="65820"/>
                        <a14:backgroundMark x1="27157" y1="44319" x2="7520" y2="50781"/>
                        <a14:backgroundMark x1="65937" y1="58424" x2="52350" y2="59943"/>
                        <a14:backgroundMark x1="74902" y1="57422" x2="74541" y2="57462"/>
                        <a14:backgroundMark x1="68209" y1="58887" x2="64258" y2="58887"/>
                        <a14:backgroundMark x1="67969" y1="60742" x2="52531" y2="62126"/>
                        <a14:backgroundMark x1="55859" y1="59961" x2="48454" y2="59419"/>
                        <a14:backgroundMark x1="43950" y1="43168" x2="41285" y2="44116"/>
                        <a14:backgroundMark x1="41113" y1="43359" x2="40787" y2="43487"/>
                        <a14:backgroundMark x1="14788" y1="50901" x2="14453" y2="50977"/>
                        <a14:backgroundMark x1="14453" y1="50977" x2="14449" y2="51205"/>
                        <a14:backgroundMark x1="23006" y1="48341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40520" y2="43151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27846" y1="45631" x2="21484" y2="47266"/>
                        <a14:backgroundMark x1="34615" y1="43891" x2="31804" y2="44614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  <a14:backgroundMark x1="92871" y1="28809" x2="85059" y2="46973"/>
                        <a14:backgroundMark x1="89453" y1="28027" x2="73926" y2="43359"/>
                        <a14:backgroundMark x1="77930" y1="34961" x2="79883" y2="49902"/>
                        <a14:backgroundMark x1="86133" y1="42773" x2="74902" y2="57910"/>
                        <a14:backgroundMark x1="77930" y1="44043" x2="69043" y2="58984"/>
                        <a14:backgroundMark x1="77930" y1="46582" x2="72559" y2="59473"/>
                        <a14:backgroundMark x1="76074" y1="51074" x2="68555" y2="63184"/>
                        <a14:backgroundMark x1="86719" y1="42871" x2="71387" y2="44727"/>
                        <a14:backgroundMark x1="87012" y1="44531" x2="75684" y2="41113"/>
                        <a14:backgroundMark x1="88867" y1="37988" x2="72754" y2="40820"/>
                        <a14:backgroundMark x1="84863" y1="33984" x2="71875" y2="35742"/>
                        <a14:backgroundMark x1="87598" y1="32031" x2="82910" y2="39746"/>
                        <a14:backgroundMark x1="84766" y1="35645" x2="82520" y2="37793"/>
                        <a14:backgroundMark x1="91992" y1="27051" x2="63672" y2="31836"/>
                        <a14:backgroundMark x1="69434" y1="33594" x2="75293" y2="36523"/>
                        <a14:backgroundMark x1="66016" y1="33691" x2="59863" y2="32422"/>
                        <a14:backgroundMark x1="61328" y1="33008" x2="71387" y2="38477"/>
                        <a14:backgroundMark x1="71387" y1="38477" x2="71387" y2="38477"/>
                        <a14:backgroundMark x1="66992" y1="34277" x2="79004" y2="37988"/>
                        <a14:backgroundMark x1="64746" y1="32520" x2="74512" y2="37012"/>
                        <a14:backgroundMark x1="72754" y1="33203" x2="72949" y2="40527"/>
                        <a14:backgroundMark x1="76855" y1="33496" x2="70020" y2="39746"/>
                        <a14:backgroundMark x1="61621" y1="36328" x2="56445" y2="36328"/>
                        <a14:backgroundMark x1="60254" y1="33594" x2="67090" y2="33301"/>
                        <a14:backgroundMark x1="59180" y1="33887" x2="53125" y2="35059"/>
                        <a14:backgroundMark x1="64063" y1="33203" x2="51367" y2="33984"/>
                        <a14:backgroundMark x1="60156" y1="34570" x2="79297" y2="33984"/>
                        <a14:backgroundMark x1="79199" y1="33691" x2="93555" y2="31152"/>
                        <a14:backgroundMark x1="80957" y1="31250" x2="69238" y2="30566"/>
                        <a14:backgroundMark x1="81641" y1="30762" x2="86426" y2="30273"/>
                        <a14:backgroundMark x1="90527" y1="28906" x2="66992" y2="35156"/>
                        <a14:backgroundMark x1="89746" y1="25977" x2="94727" y2="29297"/>
                        <a14:backgroundMark x1="94141" y1="25488" x2="97363" y2="29980"/>
                        <a14:backgroundMark x1="94238" y1="25391" x2="95801" y2="25488"/>
                        <a14:backgroundMark x1="90820" y1="25781" x2="97754" y2="29492"/>
                        <a14:backgroundMark x1="93262" y1="24414" x2="93262" y2="33008"/>
                        <a14:backgroundMark x1="91699" y1="55469" x2="89063" y2="68457"/>
                        <a14:backgroundMark x1="89063" y1="68457" x2="67871" y2="79688"/>
                        <a14:backgroundMark x1="67871" y1="79688" x2="24902" y2="84473"/>
                        <a14:backgroundMark x1="24902" y1="84473" x2="17871" y2="82227"/>
                        <a14:backgroundMark x1="17871" y1="82227" x2="36719" y2="77441"/>
                        <a14:backgroundMark x1="36719" y1="77441" x2="59277" y2="78809"/>
                      </a14:backgroundRemoval>
                    </a14:imgEffect>
                  </a14:imgLayer>
                </a14:imgProps>
              </a:ext>
            </a:extLst>
          </a:blip>
          <a:srcRect l="9575" t="39052" r="44998" b="32659"/>
          <a:stretch/>
        </p:blipFill>
        <p:spPr>
          <a:xfrm flipH="1">
            <a:off x="0" y="0"/>
            <a:ext cx="3604846" cy="224502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21E76DB7-9742-4821-9AD4-035E7D831A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99" b="89844" l="9961" r="96191">
                        <a14:foregroundMark x1="50195" y1="4199" x2="50195" y2="4199"/>
                        <a14:foregroundMark x1="41699" y1="44922" x2="43262" y2="52051"/>
                        <a14:foregroundMark x1="43262" y1="52051" x2="42480" y2="57813"/>
                        <a14:foregroundMark x1="40234" y1="48438" x2="35449" y2="60840"/>
                        <a14:foregroundMark x1="40527" y1="45605" x2="36035" y2="53027"/>
                        <a14:foregroundMark x1="36035" y1="53027" x2="36328" y2="60742"/>
                        <a14:foregroundMark x1="31934" y1="49707" x2="40234" y2="61133"/>
                        <a14:foregroundMark x1="43066" y1="56250" x2="35742" y2="64355"/>
                        <a14:foregroundMark x1="42285" y1="58789" x2="30762" y2="58691"/>
                        <a14:foregroundMark x1="35156" y1="62988" x2="29785" y2="57813"/>
                        <a14:foregroundMark x1="33496" y1="59961" x2="27051" y2="53125"/>
                        <a14:foregroundMark x1="27832" y1="54785" x2="29492" y2="59668"/>
                        <a14:foregroundMark x1="34180" y1="63574" x2="26660" y2="60547"/>
                        <a14:foregroundMark x1="25195" y1="58105" x2="23340" y2="60645"/>
                        <a14:foregroundMark x1="19238" y1="55957" x2="24609" y2="60547"/>
                        <a14:foregroundMark x1="24609" y1="60547" x2="23438" y2="60254"/>
                        <a14:foregroundMark x1="19922" y1="56348" x2="25391" y2="61426"/>
                        <a14:foregroundMark x1="37305" y1="49316" x2="22852" y2="55273"/>
                        <a14:foregroundMark x1="31250" y1="52637" x2="23145" y2="60742"/>
                        <a14:foregroundMark x1="41016" y1="56152" x2="45020" y2="59277"/>
                        <a14:foregroundMark x1="43848" y1="58496" x2="47461" y2="61230"/>
                        <a14:foregroundMark x1="47461" y1="60938" x2="34277" y2="61328"/>
                        <a14:foregroundMark x1="43750" y1="61816" x2="33984" y2="62598"/>
                        <a14:foregroundMark x1="33984" y1="62598" x2="25488" y2="62500"/>
                        <a14:foregroundMark x1="34570" y1="61523" x2="22363" y2="58203"/>
                        <a14:foregroundMark x1="21094" y1="55273" x2="14355" y2="55176"/>
                        <a14:foregroundMark x1="19531" y1="54492" x2="15430" y2="54492"/>
                        <a14:foregroundMark x1="21094" y1="53223" x2="14648" y2="52930"/>
                        <a14:foregroundMark x1="38965" y1="47266" x2="23828" y2="49512"/>
                        <a14:foregroundMark x1="48145" y1="60449" x2="51172" y2="61426"/>
                        <a14:foregroundMark x1="44531" y1="62793" x2="41504" y2="63965"/>
                        <a14:foregroundMark x1="44824" y1="63184" x2="46191" y2="62012"/>
                        <a14:foregroundMark x1="44141" y1="62695" x2="45215" y2="63379"/>
                        <a14:foregroundMark x1="44629" y1="57129" x2="46875" y2="59570"/>
                        <a14:foregroundMark x1="32617" y1="52832" x2="34668" y2="57227"/>
                        <a14:foregroundMark x1="31836" y1="54395" x2="32715" y2="56152"/>
                        <a14:foregroundMark x1="43945" y1="46973" x2="44141" y2="50391"/>
                        <a14:foregroundMark x1="43262" y1="46875" x2="39746" y2="44922"/>
                        <a14:foregroundMark x1="40918" y1="43652" x2="35742" y2="45313"/>
                        <a14:foregroundMark x1="37793" y1="44629" x2="30762" y2="47852"/>
                        <a14:foregroundMark x1="32910" y1="45996" x2="25586" y2="48438"/>
                        <a14:foregroundMark x1="23633" y1="49805" x2="23242" y2="52637"/>
                        <a14:foregroundMark x1="23047" y1="50098" x2="22168" y2="51563"/>
                        <a14:foregroundMark x1="20313" y1="60742" x2="21680" y2="62305"/>
                        <a14:foregroundMark x1="33301" y1="64160" x2="35742" y2="64453"/>
                        <a14:foregroundMark x1="35547" y1="64453" x2="32910" y2="64551"/>
                        <a14:foregroundMark x1="35352" y1="64551" x2="37012" y2="64551"/>
                        <a14:foregroundMark x1="23535" y1="49219" x2="14844" y2="50977"/>
                        <a14:foregroundMark x1="19922" y1="59766" x2="19922" y2="61816"/>
                        <a14:foregroundMark x1="20215" y1="58789" x2="22461" y2="60547"/>
                        <a14:foregroundMark x1="41406" y1="54785" x2="40137" y2="57813"/>
                        <a14:foregroundMark x1="38672" y1="55762" x2="40234" y2="58301"/>
                        <a14:foregroundMark x1="51855" y1="61426" x2="49219" y2="62988"/>
                        <a14:foregroundMark x1="14063" y1="52148" x2="16113" y2="57910"/>
                        <a14:backgroundMark x1="92676" y1="21973" x2="47754" y2="27344"/>
                        <a14:backgroundMark x1="71094" y1="29621" x2="70605" y2="29688"/>
                        <a14:backgroundMark x1="84961" y1="67188" x2="67578" y2="73730"/>
                        <a14:backgroundMark x1="67578" y1="73730" x2="41504" y2="74902"/>
                        <a14:backgroundMark x1="41504" y1="74902" x2="38379" y2="74805"/>
                        <a14:backgroundMark x1="22949" y1="39453" x2="10352" y2="48633"/>
                        <a14:backgroundMark x1="96582" y1="44531" x2="79492" y2="67480"/>
                        <a14:backgroundMark x1="49512" y1="66309" x2="29395" y2="67383"/>
                        <a14:backgroundMark x1="10449" y1="50586" x2="11133" y2="58398"/>
                        <a14:backgroundMark x1="12012" y1="50977" x2="10449" y2="56836"/>
                        <a14:backgroundMark x1="63281" y1="41016" x2="67090" y2="50488"/>
                        <a14:backgroundMark x1="67090" y1="50488" x2="67282" y2="56926"/>
                        <a14:backgroundMark x1="54297" y1="46582" x2="62793" y2="56348"/>
                        <a14:backgroundMark x1="47949" y1="49609" x2="57324" y2="58398"/>
                        <a14:backgroundMark x1="68359" y1="48242" x2="67676" y2="44727"/>
                        <a14:backgroundMark x1="66602" y1="42676" x2="71166" y2="46914"/>
                        <a14:backgroundMark x1="70361" y1="39749" x2="55664" y2="44043"/>
                        <a14:backgroundMark x1="64453" y1="39551" x2="44238" y2="46777"/>
                        <a14:backgroundMark x1="68250" y1="38530" x2="53613" y2="41895"/>
                        <a14:backgroundMark x1="43815" y1="43000" x2="43555" y2="43066"/>
                        <a14:backgroundMark x1="65522" y1="37451" x2="61397" y2="38505"/>
                        <a14:backgroundMark x1="48379" y1="43106" x2="43819" y2="44895"/>
                        <a14:backgroundMark x1="44238" y1="43945" x2="42894" y2="44664"/>
                        <a14:backgroundMark x1="47817" y1="57545" x2="51953" y2="58203"/>
                        <a14:backgroundMark x1="57031" y1="46973" x2="67480" y2="41699"/>
                        <a14:backgroundMark x1="65159" y1="36238" x2="63370" y2="36732"/>
                        <a14:backgroundMark x1="60742" y1="60059" x2="51574" y2="60918"/>
                        <a14:backgroundMark x1="37603" y1="65377" x2="39258" y2="65820"/>
                        <a14:backgroundMark x1="27157" y1="44319" x2="7520" y2="50781"/>
                        <a14:backgroundMark x1="65937" y1="58424" x2="52350" y2="59943"/>
                        <a14:backgroundMark x1="74902" y1="57422" x2="74541" y2="57462"/>
                        <a14:backgroundMark x1="68209" y1="58887" x2="64258" y2="58887"/>
                        <a14:backgroundMark x1="67969" y1="60742" x2="52531" y2="62126"/>
                        <a14:backgroundMark x1="55859" y1="59961" x2="48454" y2="59419"/>
                        <a14:backgroundMark x1="43950" y1="43168" x2="41285" y2="44116"/>
                        <a14:backgroundMark x1="41113" y1="43359" x2="40787" y2="43487"/>
                        <a14:backgroundMark x1="14788" y1="50901" x2="14453" y2="50977"/>
                        <a14:backgroundMark x1="14453" y1="50977" x2="14449" y2="51205"/>
                        <a14:backgroundMark x1="23006" y1="48341" x2="8789" y2="49805"/>
                        <a14:backgroundMark x1="95605" y1="25879" x2="97363" y2="28809"/>
                        <a14:backgroundMark x1="96094" y1="27637" x2="91895" y2="44043"/>
                        <a14:backgroundMark x1="91895" y1="44043" x2="82422" y2="56445"/>
                        <a14:backgroundMark x1="82422" y1="56445" x2="79688" y2="58008"/>
                        <a14:backgroundMark x1="83301" y1="53711" x2="77051" y2="57910"/>
                        <a14:backgroundMark x1="75947" y1="58226" x2="75242" y2="58427"/>
                        <a14:backgroundMark x1="77051" y1="57910" x2="76178" y2="58159"/>
                        <a14:backgroundMark x1="65621" y1="35687" x2="64453" y2="35547"/>
                        <a14:backgroundMark x1="43242" y1="42286" x2="40520" y2="43151"/>
                        <a14:backgroundMark x1="64453" y1="35547" x2="62849" y2="36057"/>
                        <a14:backgroundMark x1="61171" y1="37399" x2="60700" y2="37551"/>
                        <a14:backgroundMark x1="63281" y1="36719" x2="65227" y2="36092"/>
                        <a14:backgroundMark x1="62500" y1="36328" x2="60688" y2="36787"/>
                        <a14:backgroundMark x1="60938" y1="36719" x2="41992" y2="43359"/>
                        <a14:backgroundMark x1="48145" y1="39453" x2="23047" y2="45117"/>
                        <a14:backgroundMark x1="27846" y1="45631" x2="21484" y2="47266"/>
                        <a14:backgroundMark x1="34615" y1="43891" x2="31804" y2="44614"/>
                        <a14:backgroundMark x1="64453" y1="36230" x2="70605" y2="41602"/>
                        <a14:backgroundMark x1="70605" y1="41602" x2="71191" y2="50098"/>
                        <a14:backgroundMark x1="71191" y1="50098" x2="65918" y2="56348"/>
                        <a14:backgroundMark x1="65918" y1="56348" x2="65039" y2="56348"/>
                        <a14:backgroundMark x1="71582" y1="44629" x2="71777" y2="52051"/>
                        <a14:backgroundMark x1="71777" y1="52051" x2="62988" y2="56641"/>
                        <a14:backgroundMark x1="64063" y1="36133" x2="60547" y2="36133"/>
                        <a14:backgroundMark x1="66309" y1="36426" x2="72754" y2="46094"/>
                        <a14:backgroundMark x1="72754" y1="46094" x2="69336" y2="55469"/>
                        <a14:backgroundMark x1="69336" y1="55469" x2="63477" y2="59375"/>
                        <a14:backgroundMark x1="70215" y1="52148" x2="62402" y2="60645"/>
                        <a14:backgroundMark x1="71484" y1="51367" x2="64648" y2="62012"/>
                        <a14:backgroundMark x1="71191" y1="50391" x2="65723" y2="60254"/>
                        <a14:backgroundMark x1="92871" y1="28809" x2="85059" y2="46973"/>
                        <a14:backgroundMark x1="89453" y1="28027" x2="73926" y2="43359"/>
                        <a14:backgroundMark x1="77930" y1="34961" x2="79883" y2="49902"/>
                        <a14:backgroundMark x1="86133" y1="42773" x2="74902" y2="57910"/>
                        <a14:backgroundMark x1="77930" y1="44043" x2="69043" y2="58984"/>
                        <a14:backgroundMark x1="77930" y1="46582" x2="72559" y2="59473"/>
                        <a14:backgroundMark x1="76074" y1="51074" x2="68555" y2="63184"/>
                        <a14:backgroundMark x1="86719" y1="42871" x2="71387" y2="44727"/>
                        <a14:backgroundMark x1="87012" y1="44531" x2="75684" y2="41113"/>
                        <a14:backgroundMark x1="88867" y1="37988" x2="72754" y2="40820"/>
                        <a14:backgroundMark x1="84863" y1="33984" x2="71875" y2="35742"/>
                        <a14:backgroundMark x1="87598" y1="32031" x2="82910" y2="39746"/>
                        <a14:backgroundMark x1="84766" y1="35645" x2="82520" y2="37793"/>
                        <a14:backgroundMark x1="91992" y1="27051" x2="63672" y2="31836"/>
                        <a14:backgroundMark x1="69434" y1="33594" x2="75293" y2="36523"/>
                        <a14:backgroundMark x1="66016" y1="33691" x2="59863" y2="32422"/>
                        <a14:backgroundMark x1="61328" y1="33008" x2="71387" y2="38477"/>
                        <a14:backgroundMark x1="71387" y1="38477" x2="71387" y2="38477"/>
                        <a14:backgroundMark x1="66992" y1="34277" x2="79004" y2="37988"/>
                        <a14:backgroundMark x1="64746" y1="32520" x2="74512" y2="37012"/>
                        <a14:backgroundMark x1="72754" y1="33203" x2="72949" y2="40527"/>
                        <a14:backgroundMark x1="76855" y1="33496" x2="70020" y2="39746"/>
                        <a14:backgroundMark x1="61621" y1="36328" x2="56445" y2="36328"/>
                        <a14:backgroundMark x1="60254" y1="33594" x2="67090" y2="33301"/>
                        <a14:backgroundMark x1="59180" y1="33887" x2="53125" y2="35059"/>
                        <a14:backgroundMark x1="64063" y1="33203" x2="51367" y2="33984"/>
                        <a14:backgroundMark x1="60156" y1="34570" x2="79297" y2="33984"/>
                        <a14:backgroundMark x1="79199" y1="33691" x2="93555" y2="31152"/>
                        <a14:backgroundMark x1="80957" y1="31250" x2="69238" y2="30566"/>
                        <a14:backgroundMark x1="81641" y1="30762" x2="86426" y2="30273"/>
                        <a14:backgroundMark x1="90527" y1="28906" x2="66992" y2="35156"/>
                        <a14:backgroundMark x1="89746" y1="25977" x2="94727" y2="29297"/>
                        <a14:backgroundMark x1="94141" y1="25488" x2="97363" y2="29980"/>
                        <a14:backgroundMark x1="94238" y1="25391" x2="95801" y2="25488"/>
                        <a14:backgroundMark x1="90820" y1="25781" x2="97754" y2="29492"/>
                        <a14:backgroundMark x1="93262" y1="24414" x2="93262" y2="33008"/>
                        <a14:backgroundMark x1="91699" y1="55469" x2="89063" y2="68457"/>
                        <a14:backgroundMark x1="89063" y1="68457" x2="67871" y2="79688"/>
                        <a14:backgroundMark x1="67871" y1="79688" x2="24902" y2="84473"/>
                        <a14:backgroundMark x1="24902" y1="84473" x2="17871" y2="82227"/>
                        <a14:backgroundMark x1="17871" y1="82227" x2="36719" y2="77441"/>
                        <a14:backgroundMark x1="36719" y1="77441" x2="59277" y2="78809"/>
                      </a14:backgroundRemoval>
                    </a14:imgEffect>
                  </a14:imgLayer>
                </a14:imgProps>
              </a:ext>
            </a:extLst>
          </a:blip>
          <a:srcRect l="9575" t="39052" r="44998" b="32659"/>
          <a:stretch/>
        </p:blipFill>
        <p:spPr>
          <a:xfrm flipH="1">
            <a:off x="7209692" y="0"/>
            <a:ext cx="3604846" cy="224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337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F508DBA-9A03-4C61-91C4-BDAAB343F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27256">
            <a:off x="-765618" y="-408735"/>
            <a:ext cx="11422872" cy="8578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615F906D-55FA-49B6-BA5E-8E828E3F9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27256">
            <a:off x="10066505" y="-408735"/>
            <a:ext cx="11422872" cy="8578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1226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532</TotalTime>
  <Words>0</Words>
  <Application>Microsoft Office PowerPoint</Application>
  <PresentationFormat>사용자 지정</PresentationFormat>
  <Paragraphs>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현호 조</dc:creator>
  <cp:lastModifiedBy>현호 조</cp:lastModifiedBy>
  <cp:revision>13</cp:revision>
  <dcterms:created xsi:type="dcterms:W3CDTF">2025-06-18T00:12:10Z</dcterms:created>
  <dcterms:modified xsi:type="dcterms:W3CDTF">2025-06-18T09:04:42Z</dcterms:modified>
</cp:coreProperties>
</file>

<file path=docProps/thumbnail.jpeg>
</file>